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65" r:id="rId5"/>
    <p:sldMasterId id="2147483648" r:id="rId6"/>
    <p:sldMasterId id="2147483673" r:id="rId7"/>
    <p:sldMasterId id="2147483678" r:id="rId8"/>
  </p:sldMasterIdLst>
  <p:notesMasterIdLst>
    <p:notesMasterId r:id="rId16"/>
  </p:notesMasterIdLst>
  <p:sldIdLst>
    <p:sldId id="261" r:id="rId9"/>
    <p:sldId id="264" r:id="rId10"/>
    <p:sldId id="260" r:id="rId11"/>
    <p:sldId id="256" r:id="rId12"/>
    <p:sldId id="282" r:id="rId13"/>
    <p:sldId id="280" r:id="rId14"/>
    <p:sldId id="274"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85"/>
  </p:normalViewPr>
  <p:slideViewPr>
    <p:cSldViewPr snapToGrid="0" showGuides="1">
      <p:cViewPr varScale="1">
        <p:scale>
          <a:sx n="77" d="100"/>
          <a:sy n="77" d="100"/>
        </p:scale>
        <p:origin x="200"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9DA84-8846-1646-8248-9730E1431B36}" type="datetimeFigureOut">
              <a:rPr lang="sv-SE" smtClean="0"/>
              <a:t>2022-03-08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365C5-7B04-0040-A880-433865B0FE79}" type="slidenum">
              <a:rPr lang="sv-SE" smtClean="0"/>
              <a:t>‹#›</a:t>
            </a:fld>
            <a:endParaRPr lang="sv-SE"/>
          </a:p>
        </p:txBody>
      </p:sp>
    </p:spTree>
    <p:extLst>
      <p:ext uri="{BB962C8B-B14F-4D97-AF65-F5344CB8AC3E}">
        <p14:creationId xmlns:p14="http://schemas.microsoft.com/office/powerpoint/2010/main" val="3285778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WANNSEE-KONFERENSEN</a:t>
            </a:r>
          </a:p>
          <a:p>
            <a:endParaRPr lang="sv-SE" dirty="0"/>
          </a:p>
          <a:p>
            <a:r>
              <a:rPr lang="sv-SE" dirty="0"/>
              <a:t>Den 20 januari 1942 sammankallade SS-</a:t>
            </a:r>
            <a:r>
              <a:rPr lang="sv-SE" dirty="0" err="1"/>
              <a:t>Obergruppenführer</a:t>
            </a:r>
            <a:r>
              <a:rPr lang="sv-SE" dirty="0"/>
              <a:t> Reinhard </a:t>
            </a:r>
            <a:r>
              <a:rPr lang="sv-SE" dirty="0" err="1"/>
              <a:t>Heydrich</a:t>
            </a:r>
            <a:r>
              <a:rPr lang="sv-SE" dirty="0"/>
              <a:t> ett antal ledare för olika tyska myndigheter till en konferens i </a:t>
            </a:r>
            <a:r>
              <a:rPr lang="sv-SE" dirty="0" err="1"/>
              <a:t>Wannsee</a:t>
            </a:r>
            <a:r>
              <a:rPr lang="sv-SE" dirty="0"/>
              <a:t>, strax utanför Berlin. Syftet med mötet var att dra upp riktlinjer och samordna organiseringen av massmordet på Europas judiska befolkning.</a:t>
            </a:r>
          </a:p>
          <a:p>
            <a:r>
              <a:rPr lang="sv-SE" dirty="0"/>
              <a:t>Enligt överenskommelsen skulle de tyska ledarna gemensamt samla ihop judar från hela Europa, för att sedan deportera dem till läger i Östeuropa, där de skulle utplånas. En del av de arbetsföra judarna skulle utnyttjas som slavarbetskraft innan de avrättades. Förintelsens slutmål var att utrota hela den judiska befolkningen i Europa, inte bara den i de tyskkontrollerade länderna. Enligt nazisternas beräkningar gällde det omkring 11 miljoner människor.</a:t>
            </a:r>
          </a:p>
          <a:p>
            <a:r>
              <a:rPr lang="sv-SE" dirty="0"/>
              <a:t>Efter konferensen var </a:t>
            </a:r>
            <a:r>
              <a:rPr lang="sv-SE" dirty="0" err="1"/>
              <a:t>Heydrich</a:t>
            </a:r>
            <a:r>
              <a:rPr lang="sv-SE" dirty="0"/>
              <a:t> mycket nöjd med att allt verkade gå enligt planerna och att alla deltagarna var överens om vad som måste göras.</a:t>
            </a:r>
          </a:p>
          <a:p>
            <a:r>
              <a:rPr lang="sv-SE" dirty="0"/>
              <a:t>En fråga som inte kunde lösas under </a:t>
            </a:r>
            <a:r>
              <a:rPr lang="sv-SE" dirty="0" err="1"/>
              <a:t>Wannseekonferensen</a:t>
            </a:r>
            <a:r>
              <a:rPr lang="sv-SE" dirty="0"/>
              <a:t>, var hur judar som var gifta med icke-judar och deras barn skulle behandlas. Frågan togs upp på ytterligare två möten i mars och oktober senare samma år. Tvångssterilisering och deportation till koncentrationsläger i Östeuropa var ett av de diskuterade förslagen, men något beslut togs aldrig. Judar i blandäktenskap, ”halvjudar” och ”kvartsjudar” utgjorde ett särskilt problem eftersom de ansågs ha för starka band till det icke-judiska samhället. Om den nazityska regimen vidtog alltför omfattande åtgärder mot dessa grupper, riskerade de att skapa motstånd bland den ”ariska” befolkningen.</a:t>
            </a:r>
          </a:p>
          <a:p>
            <a:endParaRPr lang="sv-SE" dirty="0"/>
          </a:p>
        </p:txBody>
      </p:sp>
      <p:sp>
        <p:nvSpPr>
          <p:cNvPr id="4" name="Platshållare för bildnummer 3"/>
          <p:cNvSpPr>
            <a:spLocks noGrp="1"/>
          </p:cNvSpPr>
          <p:nvPr>
            <p:ph type="sldNum" sz="quarter" idx="5"/>
          </p:nvPr>
        </p:nvSpPr>
        <p:spPr/>
        <p:txBody>
          <a:bodyPr/>
          <a:lstStyle/>
          <a:p>
            <a:fld id="{E4C365C5-7B04-0040-A880-433865B0FE79}" type="slidenum">
              <a:rPr lang="sv-SE" smtClean="0"/>
              <a:t>2</a:t>
            </a:fld>
            <a:endParaRPr lang="sv-SE"/>
          </a:p>
        </p:txBody>
      </p:sp>
    </p:spTree>
    <p:extLst>
      <p:ext uri="{BB962C8B-B14F-4D97-AF65-F5344CB8AC3E}">
        <p14:creationId xmlns:p14="http://schemas.microsoft.com/office/powerpoint/2010/main" val="427581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HJÄLPORGANISATIONER</a:t>
            </a:r>
          </a:p>
          <a:p>
            <a:endParaRPr lang="sv-SE" b="1" dirty="0"/>
          </a:p>
          <a:p>
            <a:r>
              <a:rPr lang="sv-SE" b="1" dirty="0"/>
              <a:t>LO och Socialdemokratiska arbetarpartiet</a:t>
            </a:r>
            <a:r>
              <a:rPr lang="sv-SE" dirty="0"/>
              <a:t> organiserar Arbetarrörelsens flyktinghjälp. De vänder sig i i första hand till socialdemokrater på flykt och hjälper sammanlagt mellan 600 och 700 flyktingar. Ungefär 20 procent av dem är judar. </a:t>
            </a:r>
            <a:br>
              <a:rPr lang="sv-SE" dirty="0"/>
            </a:br>
            <a:r>
              <a:rPr lang="sv-SE" dirty="0"/>
              <a:t> </a:t>
            </a:r>
          </a:p>
          <a:p>
            <a:r>
              <a:rPr lang="sv-SE" b="1" dirty="0"/>
              <a:t>Sveriges Kommunistiska Parti</a:t>
            </a:r>
            <a:r>
              <a:rPr lang="sv-SE" dirty="0"/>
              <a:t> driver den svenska delen av Kominterns Röda hjälpen. De startar ”Landsinsamlingen för landsflyktiga intellektuella” och vänder sig framförallt till judar med akademiska yrken. Men insamlingen går dåligt och har svårt att få in tillräckligt med pengar för att kunna ge hjälp till flyktingar i Sverige. </a:t>
            </a:r>
          </a:p>
          <a:p>
            <a:r>
              <a:rPr lang="sv-SE" dirty="0"/>
              <a:t> </a:t>
            </a:r>
          </a:p>
          <a:p>
            <a:r>
              <a:rPr lang="sv-SE" b="1" dirty="0"/>
              <a:t>De mosaiska, senare de judiska församlingarna</a:t>
            </a:r>
            <a:r>
              <a:rPr lang="sv-SE" dirty="0"/>
              <a:t> bedriver en omfattande hjälpverksamhet för judiska flyktingar. Före kriget är deras flyktingarbete framförallt inriktat på transitflyktingar, på de som tänker resa vidare till andra länder och som vill vänta i Sverige tills dess. </a:t>
            </a:r>
          </a:p>
          <a:p>
            <a:r>
              <a:rPr lang="sv-SE" dirty="0"/>
              <a:t>Församlingen i Stockholm har en särskild hjälpkommitté för flyktingarbetet. Deras arbete väcker kritik, både då och senare. Många flyktingar anser församlingen vara avvisande. Det finns också de som anser att församlingen gjorde vad man kunde begära av den.</a:t>
            </a:r>
          </a:p>
          <a:p>
            <a:r>
              <a:rPr lang="sv-SE" dirty="0"/>
              <a:t> </a:t>
            </a:r>
          </a:p>
          <a:p>
            <a:r>
              <a:rPr lang="sv-SE" dirty="0"/>
              <a:t> </a:t>
            </a:r>
            <a:r>
              <a:rPr lang="sv-SE" b="1" dirty="0"/>
              <a:t>Svenska kyrkan</a:t>
            </a:r>
            <a:r>
              <a:rPr lang="sv-SE" dirty="0"/>
              <a:t> organiserar Svenska Israelmissionen. Den vänder sig i första hand till judar som konverterat till kristendomen. Göteborgs hjälpkommitté för tyska landsflyktiga har ungefär samma målgrupp som ”Insamlingen för landsflyktiga intellektuella”, men i mindre omfattning. </a:t>
            </a:r>
          </a:p>
          <a:p>
            <a:r>
              <a:rPr lang="sv-SE" dirty="0"/>
              <a:t> </a:t>
            </a:r>
          </a:p>
          <a:p>
            <a:r>
              <a:rPr lang="sv-SE" dirty="0"/>
              <a:t>Det förekommer också privata initiativ.  En av dem är Kerstin </a:t>
            </a:r>
            <a:r>
              <a:rPr lang="sv-SE" dirty="0" err="1"/>
              <a:t>Cruickshank</a:t>
            </a:r>
            <a:r>
              <a:rPr lang="sv-SE" dirty="0"/>
              <a:t>. Hon gifter sig med den tjeckoslovakiska juden Herbert Felix och engagerar sig mot slutet av 1930-talet i olika hjälpprojekt.</a:t>
            </a:r>
          </a:p>
        </p:txBody>
      </p:sp>
      <p:sp>
        <p:nvSpPr>
          <p:cNvPr id="4" name="Platshållare för bildnummer 3"/>
          <p:cNvSpPr>
            <a:spLocks noGrp="1"/>
          </p:cNvSpPr>
          <p:nvPr>
            <p:ph type="sldNum" sz="quarter" idx="5"/>
          </p:nvPr>
        </p:nvSpPr>
        <p:spPr/>
        <p:txBody>
          <a:bodyPr/>
          <a:lstStyle/>
          <a:p>
            <a:fld id="{E4C365C5-7B04-0040-A880-433865B0FE79}" type="slidenum">
              <a:rPr lang="sv-SE" smtClean="0"/>
              <a:t>3</a:t>
            </a:fld>
            <a:endParaRPr lang="sv-SE"/>
          </a:p>
        </p:txBody>
      </p:sp>
    </p:spTree>
    <p:extLst>
      <p:ext uri="{BB962C8B-B14F-4D97-AF65-F5344CB8AC3E}">
        <p14:creationId xmlns:p14="http://schemas.microsoft.com/office/powerpoint/2010/main" val="357253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KVOTER – EXEMPEL</a:t>
            </a:r>
          </a:p>
          <a:p>
            <a:r>
              <a:rPr lang="sv-SE" b="1" dirty="0" err="1"/>
              <a:t>Chaluzkvoten</a:t>
            </a:r>
            <a:endParaRPr lang="sv-SE" dirty="0"/>
          </a:p>
          <a:p>
            <a:r>
              <a:rPr lang="sv-SE" dirty="0"/>
              <a:t>Våren 1933 startar ”</a:t>
            </a:r>
            <a:r>
              <a:rPr lang="sv-SE" dirty="0" err="1"/>
              <a:t>Chaluzkvoten</a:t>
            </a:r>
            <a:r>
              <a:rPr lang="sv-SE" dirty="0"/>
              <a:t>”. </a:t>
            </a:r>
            <a:r>
              <a:rPr lang="sv-SE" dirty="0" err="1"/>
              <a:t>Ikvoten</a:t>
            </a:r>
            <a:r>
              <a:rPr lang="sv-SE" dirty="0"/>
              <a:t> finns som mest plats för 300 unga judar mellan 18 och 35 år. Idén är att de ska undervisas i lantbruk för att sedan utvandra till Palestina. </a:t>
            </a:r>
            <a:br>
              <a:rPr lang="sv-SE" dirty="0"/>
            </a:br>
            <a:r>
              <a:rPr lang="sv-SE" dirty="0"/>
              <a:t>Sammanlagt kom 490 personer till Sverige på ”</a:t>
            </a:r>
            <a:r>
              <a:rPr lang="sv-SE" dirty="0" err="1"/>
              <a:t>Chaluzkvoten</a:t>
            </a:r>
            <a:r>
              <a:rPr lang="sv-SE" dirty="0"/>
              <a:t>”. Av dem utvandrade 147 till Palestina och 106 till andra länder. 238 blev kvar i Sverige.</a:t>
            </a:r>
          </a:p>
          <a:p>
            <a:r>
              <a:rPr lang="sv-SE" dirty="0"/>
              <a:t> </a:t>
            </a:r>
            <a:r>
              <a:rPr lang="sv-SE" b="1" dirty="0"/>
              <a:t>Kristinehovskvoten</a:t>
            </a:r>
            <a:endParaRPr lang="sv-SE" dirty="0"/>
          </a:p>
          <a:p>
            <a:r>
              <a:rPr lang="sv-SE" dirty="0"/>
              <a:t>I maj 1934 etableras ”Kristinehovskvoten” för judiska barn i skolåldern. Tanken är att tysk-judiska barn ska få utbildning, medan deras föräldrar är kvar i Tyskland och väntar på inresevisum till ett annat land. Skolan kallas ”</a:t>
            </a:r>
            <a:r>
              <a:rPr lang="sv-SE" dirty="0" err="1"/>
              <a:t>Landschulheim</a:t>
            </a:r>
            <a:r>
              <a:rPr lang="sv-SE" dirty="0"/>
              <a:t> Kristinehov” och ligger i Löberöd i Skåne. Grundare är det tysk-judiska paret Ludwig och Lotte Posener, som också driver skolan. Kvoten omfattar först 40 barn, men utökas till 300 platser.</a:t>
            </a:r>
            <a:br>
              <a:rPr lang="sv-SE" dirty="0"/>
            </a:br>
            <a:r>
              <a:rPr lang="sv-SE" dirty="0"/>
              <a:t>De flesta lärare är tysk-judiska pedagoger. Alla barnen är tysktalande och undervisningen sker på tyska. De får lära sig engelska, franska, hebreiska, matematik, hushållsarbete, trädgårdsskötsel och gymnastik. </a:t>
            </a:r>
          </a:p>
          <a:p>
            <a:r>
              <a:rPr lang="sv-SE" dirty="0"/>
              <a:t>Skolan finansieras genom att barnens föräldrar skickar pengar varje månad. Med tiden blir det allt svårare för föräldrarna i Tyskland att bidra ekonomiskt. Skolan hamnar i ekonomiska svårigheter och söker stöd hos den mosaiska, nuvarande judiska, församlingen i Stockholm. De tycker att skolan ska läggas ner och den stängs 1940. Några av barnen reser vidare till USA och andra till Palestina. De flesta placeras ut hos olika familjer i Sverige.</a:t>
            </a:r>
          </a:p>
          <a:p>
            <a:r>
              <a:rPr lang="sv-SE" b="1" dirty="0"/>
              <a:t>Barnkvoten</a:t>
            </a:r>
            <a:endParaRPr lang="sv-SE" dirty="0"/>
          </a:p>
          <a:p>
            <a:r>
              <a:rPr lang="sv-SE" dirty="0"/>
              <a:t> 1938 kommer 500 judiska barn till Sverige. De har fått tillfälliga uppehållstillstånd och är mellan  2 och 16 år. De flesta reser ensamma. Några kommer tillsammans med sina syskon – en tröst för de föräldrar som under våndor sänt bort sina barn för trygghets skull.</a:t>
            </a:r>
          </a:p>
          <a:p>
            <a:r>
              <a:rPr lang="sv-SE" dirty="0"/>
              <a:t> Tanken är att barnen snart ska kunna återvända hem, eller resa vidare till ett annat land. De bor i fosterhem, i kollektiv eller på barnhem. De håller kontakt med sina föräldrar genom brev, ofta vädjar föräldrarna till barnen om hjälp. Något som barnen inte kan ge sina föräldrar.</a:t>
            </a:r>
          </a:p>
          <a:p>
            <a:r>
              <a:rPr lang="sv-SE" dirty="0"/>
              <a:t> </a:t>
            </a:r>
            <a:r>
              <a:rPr lang="sv-SE" b="1" dirty="0"/>
              <a:t>Transitkvoten</a:t>
            </a:r>
            <a:endParaRPr lang="sv-SE" dirty="0"/>
          </a:p>
          <a:p>
            <a:r>
              <a:rPr lang="sv-SE" dirty="0"/>
              <a:t>”Transitkvoten” skapas för flyktingar på genomresa i Sverige. Den har 150 platser och vänder dig framför allt till de flyktingar som väntar på inresetillstånd till USA. </a:t>
            </a:r>
            <a:br>
              <a:rPr lang="sv-SE" dirty="0"/>
            </a:br>
            <a:r>
              <a:rPr lang="sv-SE" dirty="0"/>
              <a:t>Även Svenska Israelmissionen förhandlade till sig två kvoter för sammanlagt 275 barn och ungdomar.  </a:t>
            </a:r>
          </a:p>
          <a:p>
            <a:r>
              <a:rPr lang="sv-SE" dirty="0"/>
              <a:t> Vid årsskiftet 1938 - 1939 finns det 1 625 kvotplatser för judiska flyktingar i Sverige.</a:t>
            </a:r>
          </a:p>
          <a:p>
            <a:endParaRPr lang="sv-SE" dirty="0"/>
          </a:p>
        </p:txBody>
      </p:sp>
      <p:sp>
        <p:nvSpPr>
          <p:cNvPr id="4" name="Platshållare för bildnummer 3"/>
          <p:cNvSpPr>
            <a:spLocks noGrp="1"/>
          </p:cNvSpPr>
          <p:nvPr>
            <p:ph type="sldNum" sz="quarter" idx="5"/>
          </p:nvPr>
        </p:nvSpPr>
        <p:spPr/>
        <p:txBody>
          <a:bodyPr/>
          <a:lstStyle/>
          <a:p>
            <a:fld id="{E4C365C5-7B04-0040-A880-433865B0FE79}" type="slidenum">
              <a:rPr lang="sv-SE" smtClean="0"/>
              <a:t>4</a:t>
            </a:fld>
            <a:endParaRPr lang="sv-SE"/>
          </a:p>
        </p:txBody>
      </p:sp>
    </p:spTree>
    <p:extLst>
      <p:ext uri="{BB962C8B-B14F-4D97-AF65-F5344CB8AC3E}">
        <p14:creationId xmlns:p14="http://schemas.microsoft.com/office/powerpoint/2010/main" val="49434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NY UTLÄNNINGSLAG 1938</a:t>
            </a:r>
          </a:p>
          <a:p>
            <a:r>
              <a:rPr lang="sv-SE" dirty="0"/>
              <a:t>I januari 1938 trädde en ny utlänningslag i kraft. Efter att Nazityskland annekterat Österrike i mars samma år beslutade Sveriges riksdag om visumkrav för flyktingar från Österrike. I sep­tem­ber skärptes kraven ytterligare för flyktingar som kom från Tyskland och Österrike. Situationen i dessa länder blev samtidigt alltmer ohållbar, i synnerhet för ”icke-arier”.</a:t>
            </a:r>
          </a:p>
          <a:p>
            <a:endParaRPr lang="sv-SE" dirty="0"/>
          </a:p>
          <a:p>
            <a:r>
              <a:rPr lang="sv-SE" dirty="0"/>
              <a:t>Rapporterna från ”Kristallnatten” i Tyskland, natten till den 10 november 1938, nådde omedel­bart svensk media och chockerade många svenskar. Från en dag till en annan hade 400 människor mördats, 267 syna­gogor förstörts, tu­sen­tals affärer plundrats och omkring 30 000 judar skickats till koncen­tra­tionsläger. Men trots kännedom om de brutala pog­romerna fort­satte svenska myn­digheter att regel­­mäs­sigt neka judiska flyktingar asyl. </a:t>
            </a:r>
            <a:r>
              <a:rPr lang="sv-SE"/>
              <a:t>Många av de flyk­tin­gar som för­gäves sökt inrese­tillstånd till Sverige dog se­na­re i de tyska koncentra­tionslägren. </a:t>
            </a:r>
          </a:p>
          <a:p>
            <a:endParaRPr lang="sv-SE"/>
          </a:p>
        </p:txBody>
      </p:sp>
      <p:sp>
        <p:nvSpPr>
          <p:cNvPr id="4" name="Platshållare för bildnummer 3"/>
          <p:cNvSpPr>
            <a:spLocks noGrp="1"/>
          </p:cNvSpPr>
          <p:nvPr>
            <p:ph type="sldNum" sz="quarter" idx="5"/>
          </p:nvPr>
        </p:nvSpPr>
        <p:spPr/>
        <p:txBody>
          <a:bodyPr/>
          <a:lstStyle/>
          <a:p>
            <a:fld id="{E4C365C5-7B04-0040-A880-433865B0FE79}" type="slidenum">
              <a:rPr lang="sv-SE" smtClean="0"/>
              <a:t>5</a:t>
            </a:fld>
            <a:endParaRPr lang="sv-SE"/>
          </a:p>
        </p:txBody>
      </p:sp>
    </p:spTree>
    <p:extLst>
      <p:ext uri="{BB962C8B-B14F-4D97-AF65-F5344CB8AC3E}">
        <p14:creationId xmlns:p14="http://schemas.microsoft.com/office/powerpoint/2010/main" val="37775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_Ljusgrön m. bild">
    <p:bg>
      <p:bgPr>
        <a:solidFill>
          <a:schemeClr val="accent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1F81532-EE42-45BC-9315-B8FFF84185E7}"/>
              </a:ext>
            </a:extLst>
          </p:cNvPr>
          <p:cNvSpPr>
            <a:spLocks noGrp="1"/>
          </p:cNvSpPr>
          <p:nvPr>
            <p:ph type="pic" sz="quarter" idx="10"/>
          </p:nvPr>
        </p:nvSpPr>
        <p:spPr>
          <a:xfrm>
            <a:off x="4272000" y="-6928"/>
            <a:ext cx="7920000" cy="686492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047509 h 6858000"/>
              <a:gd name="connsiteX5" fmla="*/ 0 w 6096000"/>
              <a:gd name="connsiteY5" fmla="*/ 0 h 6858000"/>
              <a:gd name="connsiteX0" fmla="*/ 22098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047509 h 6858000"/>
              <a:gd name="connsiteX5" fmla="*/ 2209800 w 6096000"/>
              <a:gd name="connsiteY5" fmla="*/ 0 h 6858000"/>
              <a:gd name="connsiteX0" fmla="*/ 22098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144490 h 6858000"/>
              <a:gd name="connsiteX5" fmla="*/ 2209800 w 6096000"/>
              <a:gd name="connsiteY5" fmla="*/ 0 h 6858000"/>
              <a:gd name="connsiteX0" fmla="*/ 1660614 w 6096000"/>
              <a:gd name="connsiteY0" fmla="*/ 0 h 6864927"/>
              <a:gd name="connsiteX1" fmla="*/ 6096000 w 6096000"/>
              <a:gd name="connsiteY1" fmla="*/ 6927 h 6864927"/>
              <a:gd name="connsiteX2" fmla="*/ 6096000 w 6096000"/>
              <a:gd name="connsiteY2" fmla="*/ 6864927 h 6864927"/>
              <a:gd name="connsiteX3" fmla="*/ 0 w 6096000"/>
              <a:gd name="connsiteY3" fmla="*/ 6864927 h 6864927"/>
              <a:gd name="connsiteX4" fmla="*/ 0 w 6096000"/>
              <a:gd name="connsiteY4" fmla="*/ 6151417 h 6864927"/>
              <a:gd name="connsiteX5" fmla="*/ 1660614 w 6096000"/>
              <a:gd name="connsiteY5" fmla="*/ 0 h 686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64927">
                <a:moveTo>
                  <a:pt x="1660614" y="0"/>
                </a:moveTo>
                <a:lnTo>
                  <a:pt x="6096000" y="6927"/>
                </a:lnTo>
                <a:lnTo>
                  <a:pt x="6096000" y="6864927"/>
                </a:lnTo>
                <a:lnTo>
                  <a:pt x="0" y="6864927"/>
                </a:lnTo>
                <a:lnTo>
                  <a:pt x="0" y="6151417"/>
                </a:lnTo>
                <a:lnTo>
                  <a:pt x="1660614" y="0"/>
                </a:lnTo>
                <a:close/>
              </a:path>
            </a:pathLst>
          </a:custGeom>
          <a:solidFill>
            <a:schemeClr val="bg1">
              <a:lumMod val="75000"/>
            </a:schemeClr>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05600" y="638607"/>
            <a:ext cx="4545273" cy="1508847"/>
          </a:xfrm>
        </p:spPr>
        <p:txBody>
          <a:bodyPr anchor="t">
            <a:noAutofit/>
          </a:bodyPr>
          <a:lstStyle>
            <a:lvl1pPr algn="l">
              <a:defRPr sz="5400"/>
            </a:lvl1pPr>
          </a:lstStyle>
          <a:p>
            <a:r>
              <a:rPr lang="sv-SE" dirty="0"/>
              <a:t>[Rubrik nivå 1</a:t>
            </a:r>
            <a:br>
              <a:rPr lang="sv-SE" dirty="0"/>
            </a:br>
            <a:r>
              <a:rPr lang="sv-SE" dirty="0"/>
              <a:t>på två rader]</a:t>
            </a:r>
          </a:p>
        </p:txBody>
      </p:sp>
      <p:sp>
        <p:nvSpPr>
          <p:cNvPr id="3" name="Underrubrik 2">
            <a:extLst>
              <a:ext uri="{FF2B5EF4-FFF2-40B4-BE49-F238E27FC236}">
                <a16:creationId xmlns:a16="http://schemas.microsoft.com/office/drawing/2014/main" id="{EE8C473D-706D-47CC-9A55-B2C2401F958B}"/>
              </a:ext>
            </a:extLst>
          </p:cNvPr>
          <p:cNvSpPr>
            <a:spLocks noGrp="1"/>
          </p:cNvSpPr>
          <p:nvPr>
            <p:ph type="subTitle" idx="1" hasCustomPrompt="1"/>
          </p:nvPr>
        </p:nvSpPr>
        <p:spPr>
          <a:xfrm>
            <a:off x="705600" y="2276475"/>
            <a:ext cx="4545273" cy="623599"/>
          </a:xfrm>
          <a:prstGeom prst="rect">
            <a:avLst/>
          </a:prstGeom>
        </p:spPr>
        <p:txBody>
          <a:bodyPr lIns="0" tIns="0" rIns="0" bIns="0">
            <a:noAutofit/>
          </a:bodyPr>
          <a:lstStyle>
            <a:lvl1pPr marL="0" indent="0" algn="l">
              <a:buNone/>
              <a:defRPr sz="4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[Undertitel]</a:t>
            </a:r>
          </a:p>
        </p:txBody>
      </p:sp>
      <p:pic>
        <p:nvPicPr>
          <p:cNvPr id="5" name="FLH Logotyp-Primär-Svenska-RGB-Svart.png" descr="FLH Logotyp-Primär-Svenska-RGB-Svart.png">
            <a:extLst>
              <a:ext uri="{FF2B5EF4-FFF2-40B4-BE49-F238E27FC236}">
                <a16:creationId xmlns:a16="http://schemas.microsoft.com/office/drawing/2014/main" id="{253C2982-4530-4013-8C04-4486CF4F7CDF}"/>
              </a:ext>
            </a:extLst>
          </p:cNvPr>
          <p:cNvPicPr>
            <a:picLocks noChangeAspect="1"/>
          </p:cNvPicPr>
          <p:nvPr userDrawn="1"/>
        </p:nvPicPr>
        <p:blipFill>
          <a:blip r:embed="rId2"/>
          <a:stretch>
            <a:fillRect/>
          </a:stretch>
        </p:blipFill>
        <p:spPr>
          <a:xfrm>
            <a:off x="731838" y="5259138"/>
            <a:ext cx="1440000" cy="870200"/>
          </a:xfrm>
          <a:prstGeom prst="rect">
            <a:avLst/>
          </a:prstGeom>
          <a:ln w="12700">
            <a:miter lim="400000"/>
          </a:ln>
        </p:spPr>
      </p:pic>
    </p:spTree>
    <p:extLst>
      <p:ext uri="{BB962C8B-B14F-4D97-AF65-F5344CB8AC3E}">
        <p14:creationId xmlns:p14="http://schemas.microsoft.com/office/powerpoint/2010/main" val="3136181165"/>
      </p:ext>
    </p:extLst>
  </p:cSld>
  <p:clrMapOvr>
    <a:masterClrMapping/>
  </p:clrMapOvr>
  <p:extLst>
    <p:ext uri="{DCECCB84-F9BA-43D5-87BE-67443E8EF086}">
      <p15:sldGuideLst xmlns:p15="http://schemas.microsoft.com/office/powerpoint/2012/main">
        <p15:guide id="1" orient="horz" pos="1321" userDrawn="1">
          <p15:clr>
            <a:srgbClr val="FBAE40"/>
          </p15:clr>
        </p15:guide>
        <p15:guide id="2" orient="horz" pos="459" userDrawn="1">
          <p15:clr>
            <a:srgbClr val="FBAE40"/>
          </p15:clr>
        </p15:guide>
        <p15:guide id="3" orient="horz" pos="1434" userDrawn="1">
          <p15:clr>
            <a:srgbClr val="FBAE40"/>
          </p15:clr>
        </p15:guide>
        <p15:guide id="4" orient="horz" pos="3861" userDrawn="1">
          <p15:clr>
            <a:srgbClr val="FBAE40"/>
          </p15:clr>
        </p15:guide>
        <p15:guide id="5" pos="461" userDrawn="1">
          <p15:clr>
            <a:srgbClr val="FBAE40"/>
          </p15:clr>
        </p15:guide>
        <p15:guide id="6"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1-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BD3FD9-94F7-499C-96F3-ED8F6B04098E}"/>
              </a:ext>
            </a:extLst>
          </p:cNvPr>
          <p:cNvSpPr>
            <a:spLocks noGrp="1"/>
          </p:cNvSpPr>
          <p:nvPr>
            <p:ph type="title"/>
          </p:nvPr>
        </p:nvSpPr>
        <p:spPr>
          <a:xfrm>
            <a:off x="2816235" y="651165"/>
            <a:ext cx="8643927" cy="1152000"/>
          </a:xfrm>
        </p:spPr>
        <p:txBody>
          <a:bodyPr/>
          <a:lstStyle/>
          <a:p>
            <a:r>
              <a:rPr lang="sv-SE" dirty="0"/>
              <a:t>Klicka här för att ändra mall för rubrikformat</a:t>
            </a:r>
          </a:p>
        </p:txBody>
      </p:sp>
      <p:sp>
        <p:nvSpPr>
          <p:cNvPr id="8" name="Platshållare för text 7">
            <a:extLst>
              <a:ext uri="{FF2B5EF4-FFF2-40B4-BE49-F238E27FC236}">
                <a16:creationId xmlns:a16="http://schemas.microsoft.com/office/drawing/2014/main" id="{FD2A0A3C-BF28-455C-9670-58330D926C1A}"/>
              </a:ext>
            </a:extLst>
          </p:cNvPr>
          <p:cNvSpPr>
            <a:spLocks noGrp="1"/>
          </p:cNvSpPr>
          <p:nvPr>
            <p:ph type="body" sz="quarter" idx="10"/>
          </p:nvPr>
        </p:nvSpPr>
        <p:spPr>
          <a:xfrm>
            <a:off x="2816235" y="1989138"/>
            <a:ext cx="8643926" cy="3060700"/>
          </a:xfrm>
        </p:spPr>
        <p:txBody>
          <a:bodyPr/>
          <a:lstStyle>
            <a:lvl2pPr marL="270000">
              <a:defRPr/>
            </a:lvl2pPr>
            <a:lvl3pPr marL="270000">
              <a:defRPr/>
            </a:lvl3pPr>
            <a:lvl4pPr marL="270000">
              <a:defRPr/>
            </a:lvl4pPr>
            <a:lvl5pPr marL="270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4"/>
            <a:r>
              <a:rPr lang="sv-SE" dirty="0"/>
              <a:t>Nivå sex</a:t>
            </a:r>
          </a:p>
          <a:p>
            <a:pPr lvl="4"/>
            <a:r>
              <a:rPr lang="sv-SE" dirty="0"/>
              <a:t>Nivå sju</a:t>
            </a:r>
          </a:p>
        </p:txBody>
      </p:sp>
    </p:spTree>
    <p:extLst>
      <p:ext uri="{BB962C8B-B14F-4D97-AF65-F5344CB8AC3E}">
        <p14:creationId xmlns:p14="http://schemas.microsoft.com/office/powerpoint/2010/main" val="4239603612"/>
      </p:ext>
    </p:extLst>
  </p:cSld>
  <p:clrMapOvr>
    <a:masterClrMapping/>
  </p:clrMapOvr>
  <p:extLst>
    <p:ext uri="{DCECCB84-F9BA-43D5-87BE-67443E8EF086}">
      <p15:sldGuideLst xmlns:p15="http://schemas.microsoft.com/office/powerpoint/2012/main">
        <p15:guide id="1" pos="1776" userDrawn="1">
          <p15:clr>
            <a:srgbClr val="FBAE40"/>
          </p15:clr>
        </p15:guide>
        <p15:guide id="2" orient="horz" pos="459" userDrawn="1">
          <p15:clr>
            <a:srgbClr val="FBAE40"/>
          </p15:clr>
        </p15:guide>
        <p15:guide id="3" orient="horz" pos="1253" userDrawn="1">
          <p15:clr>
            <a:srgbClr val="FBAE40"/>
          </p15:clr>
        </p15:guide>
        <p15:guide id="4" orient="horz" pos="3181" userDrawn="1">
          <p15:clr>
            <a:srgbClr val="FBAE40"/>
          </p15:clr>
        </p15:guide>
        <p15:guide id="5" pos="721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9C29B7-825A-4674-BBE4-BFECBBE6B3C5}"/>
              </a:ext>
            </a:extLst>
          </p:cNvPr>
          <p:cNvSpPr>
            <a:spLocks noGrp="1"/>
          </p:cNvSpPr>
          <p:nvPr>
            <p:ph type="title"/>
          </p:nvPr>
        </p:nvSpPr>
        <p:spPr>
          <a:xfrm>
            <a:off x="704130" y="651165"/>
            <a:ext cx="5068020" cy="1152000"/>
          </a:xfrm>
        </p:spPr>
        <p:txBody>
          <a:bodyPr/>
          <a:lstStyle/>
          <a:p>
            <a:r>
              <a:rPr lang="sv-SE" dirty="0"/>
              <a:t>Klicka här för att ändra mall för rubrikformat</a:t>
            </a:r>
          </a:p>
        </p:txBody>
      </p:sp>
      <p:sp>
        <p:nvSpPr>
          <p:cNvPr id="10" name="Platshållare för text 9">
            <a:extLst>
              <a:ext uri="{FF2B5EF4-FFF2-40B4-BE49-F238E27FC236}">
                <a16:creationId xmlns:a16="http://schemas.microsoft.com/office/drawing/2014/main" id="{7954A4A1-6049-4A05-A4E3-42C8C7DED7C6}"/>
              </a:ext>
            </a:extLst>
          </p:cNvPr>
          <p:cNvSpPr>
            <a:spLocks noGrp="1"/>
          </p:cNvSpPr>
          <p:nvPr>
            <p:ph type="body" sz="quarter" idx="10"/>
          </p:nvPr>
        </p:nvSpPr>
        <p:spPr>
          <a:xfrm>
            <a:off x="731838" y="1989138"/>
            <a:ext cx="5040312" cy="3065462"/>
          </a:xfrm>
        </p:spPr>
        <p:txBody>
          <a:bodyPr/>
          <a:lstStyle>
            <a:lvl2pPr marL="270000">
              <a:defRPr/>
            </a:lvl2pPr>
            <a:lvl3pPr marL="270000">
              <a:defRPr/>
            </a:lvl3pPr>
            <a:lvl4pPr marL="270000">
              <a:defRPr/>
            </a:lvl4pPr>
            <a:lvl5pPr marL="27000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9BFE04C4-57A2-401B-B4FC-B725675B057E}"/>
              </a:ext>
            </a:extLst>
          </p:cNvPr>
          <p:cNvSpPr>
            <a:spLocks noGrp="1"/>
          </p:cNvSpPr>
          <p:nvPr>
            <p:ph type="pic" sz="quarter" idx="11"/>
          </p:nvPr>
        </p:nvSpPr>
        <p:spPr>
          <a:xfrm>
            <a:off x="6096000" y="728663"/>
            <a:ext cx="5364163" cy="5400675"/>
          </a:xfrm>
          <a:solidFill>
            <a:schemeClr val="bg1">
              <a:lumMod val="75000"/>
            </a:schemeClr>
          </a:solidFill>
        </p:spPr>
        <p:txBody>
          <a:bodyPr/>
          <a:lstStyle/>
          <a:p>
            <a:endParaRPr lang="sv-SE"/>
          </a:p>
        </p:txBody>
      </p:sp>
    </p:spTree>
    <p:extLst>
      <p:ext uri="{BB962C8B-B14F-4D97-AF65-F5344CB8AC3E}">
        <p14:creationId xmlns:p14="http://schemas.microsoft.com/office/powerpoint/2010/main" val="1651397889"/>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3636" userDrawn="1">
          <p15:clr>
            <a:srgbClr val="FBAE40"/>
          </p15:clr>
        </p15:guide>
        <p15:guide id="4" pos="7219" userDrawn="1">
          <p15:clr>
            <a:srgbClr val="FBAE40"/>
          </p15:clr>
        </p15:guide>
        <p15:guide id="5" orient="horz" pos="3181" userDrawn="1">
          <p15:clr>
            <a:srgbClr val="FBAE40"/>
          </p15:clr>
        </p15:guide>
        <p15:guide id="6" orient="horz" pos="1253" userDrawn="1">
          <p15:clr>
            <a:srgbClr val="FBAE40"/>
          </p15:clr>
        </p15:guide>
        <p15:guide id="7" orient="horz" pos="459" userDrawn="1">
          <p15:clr>
            <a:srgbClr val="FBAE40"/>
          </p15:clr>
        </p15:guide>
        <p15:guide id="8" orient="horz" pos="38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7C726E-970B-443B-92D7-4C722EA83F62}"/>
              </a:ext>
            </a:extLst>
          </p:cNvPr>
          <p:cNvSpPr>
            <a:spLocks noGrp="1"/>
          </p:cNvSpPr>
          <p:nvPr>
            <p:ph type="title" hasCustomPrompt="1"/>
          </p:nvPr>
        </p:nvSpPr>
        <p:spPr>
          <a:xfrm>
            <a:off x="731838" y="728663"/>
            <a:ext cx="10728324" cy="390001"/>
          </a:xfrm>
        </p:spPr>
        <p:txBody>
          <a:bodyPr/>
          <a:lstStyle>
            <a:lvl1pPr algn="ctr">
              <a:defRPr sz="2400"/>
            </a:lvl1pPr>
          </a:lstStyle>
          <a:p>
            <a:r>
              <a:rPr lang="sv-SE" dirty="0"/>
              <a:t>[Namn </a:t>
            </a:r>
            <a:r>
              <a:rPr lang="sv-SE" dirty="0" err="1"/>
              <a:t>Namnsson</a:t>
            </a:r>
            <a:r>
              <a:rPr lang="sv-SE" dirty="0"/>
              <a:t>]</a:t>
            </a:r>
          </a:p>
        </p:txBody>
      </p:sp>
      <p:sp>
        <p:nvSpPr>
          <p:cNvPr id="4" name="Platshållare för text 3">
            <a:extLst>
              <a:ext uri="{FF2B5EF4-FFF2-40B4-BE49-F238E27FC236}">
                <a16:creationId xmlns:a16="http://schemas.microsoft.com/office/drawing/2014/main" id="{C7CF82D3-AE90-4E5D-B441-4A1E36A3FFFA}"/>
              </a:ext>
            </a:extLst>
          </p:cNvPr>
          <p:cNvSpPr>
            <a:spLocks noGrp="1"/>
          </p:cNvSpPr>
          <p:nvPr>
            <p:ph type="body" sz="quarter" idx="10" hasCustomPrompt="1"/>
          </p:nvPr>
        </p:nvSpPr>
        <p:spPr>
          <a:xfrm>
            <a:off x="731838" y="1449387"/>
            <a:ext cx="10728325" cy="3348037"/>
          </a:xfrm>
        </p:spPr>
        <p:txBody>
          <a:bodyPr>
            <a:normAutofit/>
          </a:bodyPr>
          <a:lstStyle>
            <a:lvl1pPr indent="0" algn="ctr">
              <a:lnSpc>
                <a:spcPct val="90000"/>
              </a:lnSpc>
              <a:spcBef>
                <a:spcPts val="0"/>
              </a:spcBef>
              <a:buFont typeface="Arial" panose="020B0604020202020204" pitchFamily="34" charset="0"/>
              <a:buNone/>
              <a:defRPr sz="7000">
                <a:latin typeface="Times New Roman" panose="02020603050405020304" pitchFamily="18" charset="0"/>
                <a:cs typeface="Times New Roman" panose="02020603050405020304" pitchFamily="18" charset="0"/>
              </a:defRPr>
            </a:lvl1pPr>
            <a:lvl2pPr indent="0">
              <a:spcBef>
                <a:spcPts val="0"/>
              </a:spcBef>
              <a:buNone/>
              <a:defRPr sz="7000">
                <a:latin typeface="Times New Roman" panose="02020603050405020304" pitchFamily="18" charset="0"/>
                <a:cs typeface="Times New Roman" panose="02020603050405020304" pitchFamily="18" charset="0"/>
              </a:defRPr>
            </a:lvl2pPr>
            <a:lvl3pPr indent="0">
              <a:spcBef>
                <a:spcPts val="0"/>
              </a:spcBef>
              <a:buNone/>
              <a:defRPr sz="7000">
                <a:latin typeface="Times New Roman" panose="02020603050405020304" pitchFamily="18" charset="0"/>
                <a:cs typeface="Times New Roman" panose="02020603050405020304" pitchFamily="18" charset="0"/>
              </a:defRPr>
            </a:lvl3pPr>
            <a:lvl4pPr indent="0">
              <a:spcBef>
                <a:spcPts val="0"/>
              </a:spcBef>
              <a:buNone/>
              <a:defRPr sz="7000">
                <a:latin typeface="Times New Roman" panose="02020603050405020304" pitchFamily="18" charset="0"/>
                <a:cs typeface="Times New Roman" panose="02020603050405020304" pitchFamily="18" charset="0"/>
              </a:defRPr>
            </a:lvl4pPr>
            <a:lvl5pPr indent="0">
              <a:spcBef>
                <a:spcPts val="0"/>
              </a:spcBef>
              <a:buNone/>
              <a:defRPr sz="7000">
                <a:latin typeface="Times New Roman" panose="02020603050405020304" pitchFamily="18" charset="0"/>
                <a:cs typeface="Times New Roman" panose="02020603050405020304" pitchFamily="18" charset="0"/>
              </a:defRPr>
            </a:lvl5pPr>
          </a:lstStyle>
          <a:p>
            <a:pPr lvl="0"/>
            <a:r>
              <a:rPr lang="sv-SE" dirty="0"/>
              <a:t>»Citat.«</a:t>
            </a:r>
          </a:p>
        </p:txBody>
      </p:sp>
    </p:spTree>
    <p:extLst>
      <p:ext uri="{BB962C8B-B14F-4D97-AF65-F5344CB8AC3E}">
        <p14:creationId xmlns:p14="http://schemas.microsoft.com/office/powerpoint/2010/main" val="3217017649"/>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61" userDrawn="1">
          <p15:clr>
            <a:srgbClr val="FBAE40"/>
          </p15:clr>
        </p15:guide>
        <p15:guide id="3" orient="horz" pos="3022" userDrawn="1">
          <p15:clr>
            <a:srgbClr val="FBAE40"/>
          </p15:clr>
        </p15:guide>
        <p15:guide id="4" pos="7219" userDrawn="1">
          <p15:clr>
            <a:srgbClr val="FBAE40"/>
          </p15:clr>
        </p15:guide>
        <p15:guide id="5" orient="horz" pos="91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7C726E-970B-443B-92D7-4C722EA83F6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04077240"/>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guide id="3" orient="horz" pos="45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962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collage_Vit logga">
    <p:bg>
      <p:bgPr>
        <a:solidFill>
          <a:schemeClr val="bg1"/>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EA73FA36-3986-46E1-908D-95B4F10AF231}"/>
              </a:ext>
            </a:extLst>
          </p:cNvPr>
          <p:cNvSpPr>
            <a:spLocks noGrp="1"/>
          </p:cNvSpPr>
          <p:nvPr>
            <p:ph type="pic" sz="quarter" idx="10"/>
          </p:nvPr>
        </p:nvSpPr>
        <p:spPr>
          <a:xfrm>
            <a:off x="371475" y="368300"/>
            <a:ext cx="7200900" cy="6121400"/>
          </a:xfrm>
          <a:prstGeom prst="rect">
            <a:avLst/>
          </a:prstGeom>
          <a:solidFill>
            <a:schemeClr val="bg1">
              <a:lumMod val="75000"/>
            </a:schemeClr>
          </a:solidFill>
        </p:spPr>
        <p:txBody>
          <a:bodyPr/>
          <a:lstStyle/>
          <a:p>
            <a:endParaRPr lang="sv-SE"/>
          </a:p>
        </p:txBody>
      </p:sp>
      <p:pic>
        <p:nvPicPr>
          <p:cNvPr id="4" name="FLH Logotyp-Primär-Svenska-RGB-Vit.png" descr="FLH Logotyp-Primär-Svenska-RGB-Vit.png">
            <a:extLst>
              <a:ext uri="{FF2B5EF4-FFF2-40B4-BE49-F238E27FC236}">
                <a16:creationId xmlns:a16="http://schemas.microsoft.com/office/drawing/2014/main" id="{3EAAD590-C444-4D2B-B868-B7551F0E8722}"/>
              </a:ext>
            </a:extLst>
          </p:cNvPr>
          <p:cNvPicPr>
            <a:picLocks noChangeAspect="1"/>
          </p:cNvPicPr>
          <p:nvPr userDrawn="1"/>
        </p:nvPicPr>
        <p:blipFill>
          <a:blip r:embed="rId2"/>
          <a:stretch>
            <a:fillRect/>
          </a:stretch>
        </p:blipFill>
        <p:spPr>
          <a:xfrm>
            <a:off x="730800" y="5259138"/>
            <a:ext cx="1440000" cy="870199"/>
          </a:xfrm>
          <a:prstGeom prst="rect">
            <a:avLst/>
          </a:prstGeom>
          <a:ln w="12700">
            <a:miter lim="400000"/>
          </a:ln>
        </p:spPr>
      </p:pic>
      <p:sp>
        <p:nvSpPr>
          <p:cNvPr id="9" name="Platshållare för bild 8">
            <a:extLst>
              <a:ext uri="{FF2B5EF4-FFF2-40B4-BE49-F238E27FC236}">
                <a16:creationId xmlns:a16="http://schemas.microsoft.com/office/drawing/2014/main" id="{CCA7D52C-D1AD-46B1-BACB-43803D47B612}"/>
              </a:ext>
            </a:extLst>
          </p:cNvPr>
          <p:cNvSpPr>
            <a:spLocks noGrp="1"/>
          </p:cNvSpPr>
          <p:nvPr>
            <p:ph type="pic" sz="quarter" idx="11"/>
          </p:nvPr>
        </p:nvSpPr>
        <p:spPr>
          <a:xfrm>
            <a:off x="7788275" y="368300"/>
            <a:ext cx="4032250" cy="2952750"/>
          </a:xfrm>
          <a:prstGeom prst="rect">
            <a:avLst/>
          </a:prstGeom>
          <a:solidFill>
            <a:schemeClr val="bg1">
              <a:lumMod val="75000"/>
            </a:schemeClr>
          </a:solidFill>
        </p:spPr>
        <p:txBody>
          <a:bodyPr/>
          <a:lstStyle/>
          <a:p>
            <a:endParaRPr lang="sv-SE"/>
          </a:p>
        </p:txBody>
      </p:sp>
      <p:sp>
        <p:nvSpPr>
          <p:cNvPr id="10" name="Platshållare för bild 8">
            <a:extLst>
              <a:ext uri="{FF2B5EF4-FFF2-40B4-BE49-F238E27FC236}">
                <a16:creationId xmlns:a16="http://schemas.microsoft.com/office/drawing/2014/main" id="{75407632-957A-48DF-B727-795A0A8234CD}"/>
              </a:ext>
            </a:extLst>
          </p:cNvPr>
          <p:cNvSpPr>
            <a:spLocks noGrp="1"/>
          </p:cNvSpPr>
          <p:nvPr>
            <p:ph type="pic" sz="quarter" idx="12"/>
          </p:nvPr>
        </p:nvSpPr>
        <p:spPr>
          <a:xfrm>
            <a:off x="7788275" y="3536951"/>
            <a:ext cx="4032250" cy="2952750"/>
          </a:xfrm>
          <a:prstGeom prst="rect">
            <a:avLst/>
          </a:prstGeom>
          <a:solidFill>
            <a:schemeClr val="bg1">
              <a:lumMod val="75000"/>
            </a:schemeClr>
          </a:solidFill>
        </p:spPr>
        <p:txBody>
          <a:bodyPr/>
          <a:lstStyle/>
          <a:p>
            <a:endParaRPr lang="sv-SE"/>
          </a:p>
        </p:txBody>
      </p:sp>
    </p:spTree>
    <p:extLst>
      <p:ext uri="{BB962C8B-B14F-4D97-AF65-F5344CB8AC3E}">
        <p14:creationId xmlns:p14="http://schemas.microsoft.com/office/powerpoint/2010/main" val="1038861934"/>
      </p:ext>
    </p:extLst>
  </p:cSld>
  <p:clrMapOvr>
    <a:masterClrMapping/>
  </p:clrMapOvr>
  <p:extLst>
    <p:ext uri="{DCECCB84-F9BA-43D5-87BE-67443E8EF086}">
      <p15:sldGuideLst xmlns:p15="http://schemas.microsoft.com/office/powerpoint/2012/main">
        <p15:guide id="3" orient="horz" pos="232" userDrawn="1">
          <p15:clr>
            <a:srgbClr val="FBAE40"/>
          </p15:clr>
        </p15:guide>
        <p15:guide id="5" pos="234" userDrawn="1">
          <p15:clr>
            <a:srgbClr val="FBAE40"/>
          </p15:clr>
        </p15:guide>
        <p15:guide id="6" pos="7446" userDrawn="1">
          <p15:clr>
            <a:srgbClr val="FBAE40"/>
          </p15:clr>
        </p15:guide>
        <p15:guide id="7" orient="horz" pos="4088" userDrawn="1">
          <p15:clr>
            <a:srgbClr val="FBAE40"/>
          </p15:clr>
        </p15:guide>
        <p15:guide id="10" orient="horz" pos="2228" userDrawn="1">
          <p15:clr>
            <a:srgbClr val="FBAE40"/>
          </p15:clr>
        </p15:guide>
        <p15:guide id="11" orient="horz" pos="2092" userDrawn="1">
          <p15:clr>
            <a:srgbClr val="FBAE40"/>
          </p15:clr>
        </p15:guide>
        <p15:guide id="12" pos="4770" userDrawn="1">
          <p15:clr>
            <a:srgbClr val="FBAE40"/>
          </p15:clr>
        </p15:guide>
        <p15:guide id="13" pos="490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collage_Svart logga">
    <p:bg>
      <p:bgPr>
        <a:solidFill>
          <a:schemeClr val="bg1"/>
        </a:solidFill>
        <a:effectLst/>
      </p:bgPr>
    </p:bg>
    <p:spTree>
      <p:nvGrpSpPr>
        <p:cNvPr id="1" name=""/>
        <p:cNvGrpSpPr/>
        <p:nvPr/>
      </p:nvGrpSpPr>
      <p:grpSpPr>
        <a:xfrm>
          <a:off x="0" y="0"/>
          <a:ext cx="0" cy="0"/>
          <a:chOff x="0" y="0"/>
          <a:chExt cx="0" cy="0"/>
        </a:xfrm>
      </p:grpSpPr>
      <p:sp>
        <p:nvSpPr>
          <p:cNvPr id="5" name="Platshållare för bild 6">
            <a:extLst>
              <a:ext uri="{FF2B5EF4-FFF2-40B4-BE49-F238E27FC236}">
                <a16:creationId xmlns:a16="http://schemas.microsoft.com/office/drawing/2014/main" id="{548D3B86-3281-4A59-8142-0EE63F8D578F}"/>
              </a:ext>
            </a:extLst>
          </p:cNvPr>
          <p:cNvSpPr>
            <a:spLocks noGrp="1"/>
          </p:cNvSpPr>
          <p:nvPr>
            <p:ph type="pic" sz="quarter" idx="10"/>
          </p:nvPr>
        </p:nvSpPr>
        <p:spPr>
          <a:xfrm>
            <a:off x="371475" y="368300"/>
            <a:ext cx="7200900" cy="6121400"/>
          </a:xfrm>
          <a:prstGeom prst="rect">
            <a:avLst/>
          </a:prstGeom>
          <a:solidFill>
            <a:schemeClr val="bg1">
              <a:lumMod val="75000"/>
            </a:schemeClr>
          </a:solidFill>
        </p:spPr>
        <p:txBody>
          <a:bodyPr/>
          <a:lstStyle/>
          <a:p>
            <a:endParaRPr lang="sv-SE"/>
          </a:p>
        </p:txBody>
      </p:sp>
      <p:pic>
        <p:nvPicPr>
          <p:cNvPr id="2" name="FLH Logotyp-Primär-Svenska-RGB-Svart.png" descr="FLH Logotyp-Primär-Svenska-RGB-Svart.png">
            <a:extLst>
              <a:ext uri="{FF2B5EF4-FFF2-40B4-BE49-F238E27FC236}">
                <a16:creationId xmlns:a16="http://schemas.microsoft.com/office/drawing/2014/main" id="{DE779FCD-3690-4112-9472-BCCD30065149}"/>
              </a:ext>
            </a:extLst>
          </p:cNvPr>
          <p:cNvPicPr>
            <a:picLocks noChangeAspect="1"/>
          </p:cNvPicPr>
          <p:nvPr userDrawn="1"/>
        </p:nvPicPr>
        <p:blipFill>
          <a:blip r:embed="rId2"/>
          <a:stretch>
            <a:fillRect/>
          </a:stretch>
        </p:blipFill>
        <p:spPr>
          <a:xfrm>
            <a:off x="731838" y="5259138"/>
            <a:ext cx="1440000" cy="870200"/>
          </a:xfrm>
          <a:prstGeom prst="rect">
            <a:avLst/>
          </a:prstGeom>
          <a:ln w="12700">
            <a:miter lim="400000"/>
          </a:ln>
        </p:spPr>
      </p:pic>
      <p:sp>
        <p:nvSpPr>
          <p:cNvPr id="6" name="Platshållare för bild 8">
            <a:extLst>
              <a:ext uri="{FF2B5EF4-FFF2-40B4-BE49-F238E27FC236}">
                <a16:creationId xmlns:a16="http://schemas.microsoft.com/office/drawing/2014/main" id="{EFE8643B-A1A6-42C1-A295-13B8145321D5}"/>
              </a:ext>
            </a:extLst>
          </p:cNvPr>
          <p:cNvSpPr>
            <a:spLocks noGrp="1"/>
          </p:cNvSpPr>
          <p:nvPr>
            <p:ph type="pic" sz="quarter" idx="11"/>
          </p:nvPr>
        </p:nvSpPr>
        <p:spPr>
          <a:xfrm>
            <a:off x="7788275" y="368300"/>
            <a:ext cx="4032250" cy="2952750"/>
          </a:xfrm>
          <a:prstGeom prst="rect">
            <a:avLst/>
          </a:prstGeom>
          <a:solidFill>
            <a:schemeClr val="bg1">
              <a:lumMod val="75000"/>
            </a:schemeClr>
          </a:solidFill>
        </p:spPr>
        <p:txBody>
          <a:bodyPr/>
          <a:lstStyle/>
          <a:p>
            <a:endParaRPr lang="sv-SE"/>
          </a:p>
        </p:txBody>
      </p:sp>
      <p:sp>
        <p:nvSpPr>
          <p:cNvPr id="7" name="Platshållare för bild 8">
            <a:extLst>
              <a:ext uri="{FF2B5EF4-FFF2-40B4-BE49-F238E27FC236}">
                <a16:creationId xmlns:a16="http://schemas.microsoft.com/office/drawing/2014/main" id="{E4293FE7-6CB9-4627-B905-6B47A3919CEC}"/>
              </a:ext>
            </a:extLst>
          </p:cNvPr>
          <p:cNvSpPr>
            <a:spLocks noGrp="1"/>
          </p:cNvSpPr>
          <p:nvPr>
            <p:ph type="pic" sz="quarter" idx="12"/>
          </p:nvPr>
        </p:nvSpPr>
        <p:spPr>
          <a:xfrm>
            <a:off x="7788275" y="3536951"/>
            <a:ext cx="4032250" cy="2952750"/>
          </a:xfrm>
          <a:prstGeom prst="rect">
            <a:avLst/>
          </a:prstGeom>
          <a:solidFill>
            <a:schemeClr val="bg1">
              <a:lumMod val="75000"/>
            </a:schemeClr>
          </a:solidFill>
        </p:spPr>
        <p:txBody>
          <a:bodyPr/>
          <a:lstStyle/>
          <a:p>
            <a:endParaRPr lang="sv-SE"/>
          </a:p>
        </p:txBody>
      </p:sp>
    </p:spTree>
    <p:extLst>
      <p:ext uri="{BB962C8B-B14F-4D97-AF65-F5344CB8AC3E}">
        <p14:creationId xmlns:p14="http://schemas.microsoft.com/office/powerpoint/2010/main" val="670920813"/>
      </p:ext>
    </p:extLst>
  </p:cSld>
  <p:clrMapOvr>
    <a:masterClrMapping/>
  </p:clrMapOvr>
  <p:extLst>
    <p:ext uri="{DCECCB84-F9BA-43D5-87BE-67443E8EF086}">
      <p15:sldGuideLst xmlns:p15="http://schemas.microsoft.com/office/powerpoint/2012/main">
        <p15:guide id="3" orient="horz" pos="232" userDrawn="1">
          <p15:clr>
            <a:srgbClr val="FBAE40"/>
          </p15:clr>
        </p15:guide>
        <p15:guide id="5" pos="234" userDrawn="1">
          <p15:clr>
            <a:srgbClr val="FBAE40"/>
          </p15:clr>
        </p15:guide>
        <p15:guide id="6" pos="7446" userDrawn="1">
          <p15:clr>
            <a:srgbClr val="FBAE40"/>
          </p15:clr>
        </p15:guide>
        <p15:guide id="7" orient="horz" pos="4088" userDrawn="1">
          <p15:clr>
            <a:srgbClr val="FBAE40"/>
          </p15:clr>
        </p15:guide>
        <p15:guide id="9" orient="horz" pos="2228" userDrawn="1">
          <p15:clr>
            <a:srgbClr val="FBAE40"/>
          </p15:clr>
        </p15:guide>
        <p15:guide id="10" orient="horz" pos="2092" userDrawn="1">
          <p15:clr>
            <a:srgbClr val="FBAE40"/>
          </p15:clr>
        </p15:guide>
        <p15:guide id="11" pos="4770" userDrawn="1">
          <p15:clr>
            <a:srgbClr val="FBAE40"/>
          </p15:clr>
        </p15:guide>
        <p15:guide id="12" pos="490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sida_Vit logga">
    <p:bg>
      <p:bgPr>
        <a:solidFill>
          <a:schemeClr val="bg1"/>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EC5D5343-1DB0-495E-8887-C640CF059F28}"/>
              </a:ext>
            </a:extLst>
          </p:cNvPr>
          <p:cNvSpPr>
            <a:spLocks noGrp="1"/>
          </p:cNvSpPr>
          <p:nvPr>
            <p:ph type="pic" sz="quarter" idx="10"/>
          </p:nvPr>
        </p:nvSpPr>
        <p:spPr>
          <a:xfrm>
            <a:off x="0" y="0"/>
            <a:ext cx="12192000" cy="6858000"/>
          </a:xfrm>
          <a:prstGeom prst="rect">
            <a:avLst/>
          </a:prstGeom>
          <a:solidFill>
            <a:schemeClr val="bg1">
              <a:lumMod val="75000"/>
            </a:schemeClr>
          </a:solidFill>
          <a:ln>
            <a:noFill/>
          </a:ln>
        </p:spPr>
        <p:txBody>
          <a:bodyPr/>
          <a:lstStyle/>
          <a:p>
            <a:endParaRPr lang="sv-SE"/>
          </a:p>
        </p:txBody>
      </p:sp>
      <p:pic>
        <p:nvPicPr>
          <p:cNvPr id="5" name="FLH Logotyp-Primär-Svenska-RGB-Vit.png" descr="FLH Logotyp-Primär-Svenska-RGB-Vit.png">
            <a:extLst>
              <a:ext uri="{FF2B5EF4-FFF2-40B4-BE49-F238E27FC236}">
                <a16:creationId xmlns:a16="http://schemas.microsoft.com/office/drawing/2014/main" id="{C79539FB-8F8D-4E75-BF71-CC5CF3805BD0}"/>
              </a:ext>
            </a:extLst>
          </p:cNvPr>
          <p:cNvPicPr>
            <a:picLocks noChangeAspect="1"/>
          </p:cNvPicPr>
          <p:nvPr userDrawn="1"/>
        </p:nvPicPr>
        <p:blipFill>
          <a:blip r:embed="rId2"/>
          <a:stretch>
            <a:fillRect/>
          </a:stretch>
        </p:blipFill>
        <p:spPr>
          <a:xfrm>
            <a:off x="730800" y="5259138"/>
            <a:ext cx="1440000" cy="870199"/>
          </a:xfrm>
          <a:prstGeom prst="rect">
            <a:avLst/>
          </a:prstGeom>
          <a:ln w="12700">
            <a:miter lim="400000"/>
          </a:ln>
        </p:spPr>
      </p:pic>
    </p:spTree>
    <p:extLst>
      <p:ext uri="{BB962C8B-B14F-4D97-AF65-F5344CB8AC3E}">
        <p14:creationId xmlns:p14="http://schemas.microsoft.com/office/powerpoint/2010/main" val="2608635742"/>
      </p:ext>
    </p:extLst>
  </p:cSld>
  <p:clrMapOvr>
    <a:masterClrMapping/>
  </p:clrMapOvr>
  <p:extLst>
    <p:ext uri="{DCECCB84-F9BA-43D5-87BE-67443E8EF086}">
      <p15:sldGuideLst xmlns:p15="http://schemas.microsoft.com/office/powerpoint/2012/main">
        <p15:guide id="3" orient="horz" pos="45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sida_Svart logga">
    <p:bg>
      <p:bgPr>
        <a:solidFill>
          <a:schemeClr val="bg1"/>
        </a:solidFill>
        <a:effectLst/>
      </p:bgPr>
    </p:bg>
    <p:spTree>
      <p:nvGrpSpPr>
        <p:cNvPr id="1" name=""/>
        <p:cNvGrpSpPr/>
        <p:nvPr/>
      </p:nvGrpSpPr>
      <p:grpSpPr>
        <a:xfrm>
          <a:off x="0" y="0"/>
          <a:ext cx="0" cy="0"/>
          <a:chOff x="0" y="0"/>
          <a:chExt cx="0" cy="0"/>
        </a:xfrm>
      </p:grpSpPr>
      <p:sp>
        <p:nvSpPr>
          <p:cNvPr id="4" name="Platshållare för bild 6">
            <a:extLst>
              <a:ext uri="{FF2B5EF4-FFF2-40B4-BE49-F238E27FC236}">
                <a16:creationId xmlns:a16="http://schemas.microsoft.com/office/drawing/2014/main" id="{B9EE281C-2A48-42F1-9975-A7494B3F5D5F}"/>
              </a:ext>
            </a:extLst>
          </p:cNvPr>
          <p:cNvSpPr>
            <a:spLocks noGrp="1"/>
          </p:cNvSpPr>
          <p:nvPr>
            <p:ph type="pic" sz="quarter" idx="10"/>
          </p:nvPr>
        </p:nvSpPr>
        <p:spPr>
          <a:xfrm>
            <a:off x="0" y="0"/>
            <a:ext cx="12192000" cy="6858000"/>
          </a:xfrm>
          <a:prstGeom prst="rect">
            <a:avLst/>
          </a:prstGeom>
          <a:solidFill>
            <a:schemeClr val="bg1">
              <a:lumMod val="75000"/>
            </a:schemeClr>
          </a:solidFill>
          <a:ln>
            <a:noFill/>
          </a:ln>
        </p:spPr>
        <p:txBody>
          <a:bodyPr/>
          <a:lstStyle/>
          <a:p>
            <a:endParaRPr lang="sv-SE"/>
          </a:p>
        </p:txBody>
      </p:sp>
      <p:pic>
        <p:nvPicPr>
          <p:cNvPr id="3" name="FLH Logotyp-Primär-Svenska-RGB-Svart.png" descr="FLH Logotyp-Primär-Svenska-RGB-Svart.png">
            <a:extLst>
              <a:ext uri="{FF2B5EF4-FFF2-40B4-BE49-F238E27FC236}">
                <a16:creationId xmlns:a16="http://schemas.microsoft.com/office/drawing/2014/main" id="{1FCC351B-9A3F-4C57-841E-7911741CA88E}"/>
              </a:ext>
            </a:extLst>
          </p:cNvPr>
          <p:cNvPicPr>
            <a:picLocks noChangeAspect="1"/>
          </p:cNvPicPr>
          <p:nvPr userDrawn="1"/>
        </p:nvPicPr>
        <p:blipFill>
          <a:blip r:embed="rId2"/>
          <a:stretch>
            <a:fillRect/>
          </a:stretch>
        </p:blipFill>
        <p:spPr>
          <a:xfrm>
            <a:off x="731838" y="5259138"/>
            <a:ext cx="1440000" cy="870200"/>
          </a:xfrm>
          <a:prstGeom prst="rect">
            <a:avLst/>
          </a:prstGeom>
          <a:ln w="12700">
            <a:miter lim="400000"/>
          </a:ln>
        </p:spPr>
      </p:pic>
    </p:spTree>
    <p:extLst>
      <p:ext uri="{BB962C8B-B14F-4D97-AF65-F5344CB8AC3E}">
        <p14:creationId xmlns:p14="http://schemas.microsoft.com/office/powerpoint/2010/main" val="1820984896"/>
      </p:ext>
    </p:extLst>
  </p:cSld>
  <p:clrMapOvr>
    <a:masterClrMapping/>
  </p:clrMapOvr>
  <p:extLst>
    <p:ext uri="{DCECCB84-F9BA-43D5-87BE-67443E8EF086}">
      <p15:sldGuideLst xmlns:p15="http://schemas.microsoft.com/office/powerpoint/2012/main">
        <p15:guide id="3" orient="horz" pos="45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guide id="8" orient="horz" pos="127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utbild 1(3)">
    <p:bg>
      <p:bgPr>
        <a:solidFill>
          <a:schemeClr val="accent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6E8A861-533E-4DEC-B077-6790E408D9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78744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_Lila m. bild">
    <p:bg>
      <p:bgPr>
        <a:solidFill>
          <a:schemeClr val="accent1"/>
        </a:solidFill>
        <a:effectLst/>
      </p:bgPr>
    </p:bg>
    <p:spTree>
      <p:nvGrpSpPr>
        <p:cNvPr id="1" name=""/>
        <p:cNvGrpSpPr/>
        <p:nvPr/>
      </p:nvGrpSpPr>
      <p:grpSpPr>
        <a:xfrm>
          <a:off x="0" y="0"/>
          <a:ext cx="0" cy="0"/>
          <a:chOff x="0" y="0"/>
          <a:chExt cx="0" cy="0"/>
        </a:xfrm>
      </p:grpSpPr>
      <p:pic>
        <p:nvPicPr>
          <p:cNvPr id="4" name="FLH Logotyp-Primär-Svenska-RGB-Vit.png" descr="FLH Logotyp-Primär-Svenska-RGB-Vit.png">
            <a:extLst>
              <a:ext uri="{FF2B5EF4-FFF2-40B4-BE49-F238E27FC236}">
                <a16:creationId xmlns:a16="http://schemas.microsoft.com/office/drawing/2014/main" id="{3EAAD590-C444-4D2B-B868-B7551F0E8722}"/>
              </a:ext>
            </a:extLst>
          </p:cNvPr>
          <p:cNvPicPr>
            <a:picLocks noChangeAspect="1"/>
          </p:cNvPicPr>
          <p:nvPr userDrawn="1"/>
        </p:nvPicPr>
        <p:blipFill>
          <a:blip r:embed="rId2"/>
          <a:stretch>
            <a:fillRect/>
          </a:stretch>
        </p:blipFill>
        <p:spPr>
          <a:xfrm>
            <a:off x="730800" y="5259138"/>
            <a:ext cx="1440000" cy="870199"/>
          </a:xfrm>
          <a:prstGeom prst="rect">
            <a:avLst/>
          </a:prstGeom>
          <a:ln w="12700">
            <a:miter lim="400000"/>
          </a:ln>
        </p:spPr>
      </p:pic>
      <p:sp>
        <p:nvSpPr>
          <p:cNvPr id="7" name="Platshållare för bild 6">
            <a:extLst>
              <a:ext uri="{FF2B5EF4-FFF2-40B4-BE49-F238E27FC236}">
                <a16:creationId xmlns:a16="http://schemas.microsoft.com/office/drawing/2014/main" id="{F1F81532-EE42-45BC-9315-B8FFF84185E7}"/>
              </a:ext>
            </a:extLst>
          </p:cNvPr>
          <p:cNvSpPr>
            <a:spLocks noGrp="1"/>
          </p:cNvSpPr>
          <p:nvPr>
            <p:ph type="pic" sz="quarter" idx="10"/>
          </p:nvPr>
        </p:nvSpPr>
        <p:spPr>
          <a:xfrm>
            <a:off x="4272000" y="-6928"/>
            <a:ext cx="7920000" cy="686492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047509 h 6858000"/>
              <a:gd name="connsiteX5" fmla="*/ 0 w 6096000"/>
              <a:gd name="connsiteY5" fmla="*/ 0 h 6858000"/>
              <a:gd name="connsiteX0" fmla="*/ 22098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047509 h 6858000"/>
              <a:gd name="connsiteX5" fmla="*/ 2209800 w 6096000"/>
              <a:gd name="connsiteY5" fmla="*/ 0 h 6858000"/>
              <a:gd name="connsiteX0" fmla="*/ 22098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144490 h 6858000"/>
              <a:gd name="connsiteX5" fmla="*/ 2209800 w 6096000"/>
              <a:gd name="connsiteY5" fmla="*/ 0 h 6858000"/>
              <a:gd name="connsiteX0" fmla="*/ 1660614 w 6096000"/>
              <a:gd name="connsiteY0" fmla="*/ 0 h 6864927"/>
              <a:gd name="connsiteX1" fmla="*/ 6096000 w 6096000"/>
              <a:gd name="connsiteY1" fmla="*/ 6927 h 6864927"/>
              <a:gd name="connsiteX2" fmla="*/ 6096000 w 6096000"/>
              <a:gd name="connsiteY2" fmla="*/ 6864927 h 6864927"/>
              <a:gd name="connsiteX3" fmla="*/ 0 w 6096000"/>
              <a:gd name="connsiteY3" fmla="*/ 6864927 h 6864927"/>
              <a:gd name="connsiteX4" fmla="*/ 0 w 6096000"/>
              <a:gd name="connsiteY4" fmla="*/ 6151417 h 6864927"/>
              <a:gd name="connsiteX5" fmla="*/ 1660614 w 6096000"/>
              <a:gd name="connsiteY5" fmla="*/ 0 h 686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64927">
                <a:moveTo>
                  <a:pt x="1660614" y="0"/>
                </a:moveTo>
                <a:lnTo>
                  <a:pt x="6096000" y="6927"/>
                </a:lnTo>
                <a:lnTo>
                  <a:pt x="6096000" y="6864927"/>
                </a:lnTo>
                <a:lnTo>
                  <a:pt x="0" y="6864927"/>
                </a:lnTo>
                <a:lnTo>
                  <a:pt x="0" y="6151417"/>
                </a:lnTo>
                <a:lnTo>
                  <a:pt x="1660614" y="0"/>
                </a:lnTo>
                <a:close/>
              </a:path>
            </a:pathLst>
          </a:custGeom>
          <a:solidFill>
            <a:schemeClr val="bg1">
              <a:lumMod val="75000"/>
            </a:schemeClr>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05600" y="638607"/>
            <a:ext cx="4545273" cy="1508847"/>
          </a:xfrm>
        </p:spPr>
        <p:txBody>
          <a:bodyPr anchor="t">
            <a:noAutofit/>
          </a:bodyPr>
          <a:lstStyle>
            <a:lvl1pPr algn="l">
              <a:defRPr sz="5400">
                <a:solidFill>
                  <a:schemeClr val="bg1"/>
                </a:solidFill>
              </a:defRPr>
            </a:lvl1pPr>
          </a:lstStyle>
          <a:p>
            <a:r>
              <a:rPr lang="sv-SE" dirty="0"/>
              <a:t>[Rubrik nivå 1</a:t>
            </a:r>
            <a:br>
              <a:rPr lang="sv-SE" dirty="0"/>
            </a:br>
            <a:r>
              <a:rPr lang="sv-SE" dirty="0"/>
              <a:t>på två rader]</a:t>
            </a:r>
          </a:p>
        </p:txBody>
      </p:sp>
      <p:sp>
        <p:nvSpPr>
          <p:cNvPr id="3" name="Underrubrik 2">
            <a:extLst>
              <a:ext uri="{FF2B5EF4-FFF2-40B4-BE49-F238E27FC236}">
                <a16:creationId xmlns:a16="http://schemas.microsoft.com/office/drawing/2014/main" id="{EE8C473D-706D-47CC-9A55-B2C2401F958B}"/>
              </a:ext>
            </a:extLst>
          </p:cNvPr>
          <p:cNvSpPr>
            <a:spLocks noGrp="1"/>
          </p:cNvSpPr>
          <p:nvPr>
            <p:ph type="subTitle" idx="1" hasCustomPrompt="1"/>
          </p:nvPr>
        </p:nvSpPr>
        <p:spPr>
          <a:xfrm>
            <a:off x="705600" y="2276475"/>
            <a:ext cx="4545273" cy="623599"/>
          </a:xfrm>
          <a:prstGeom prst="rect">
            <a:avLst/>
          </a:prstGeom>
        </p:spPr>
        <p:txBody>
          <a:bodyPr lIns="0" tIns="0" rIns="0" bIns="0">
            <a:noAutofit/>
          </a:bodyPr>
          <a:lstStyle>
            <a:lvl1pPr marL="0" indent="0" algn="l">
              <a:buNone/>
              <a:defRPr sz="4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[Undertitel]</a:t>
            </a:r>
          </a:p>
        </p:txBody>
      </p:sp>
    </p:spTree>
    <p:extLst>
      <p:ext uri="{BB962C8B-B14F-4D97-AF65-F5344CB8AC3E}">
        <p14:creationId xmlns:p14="http://schemas.microsoft.com/office/powerpoint/2010/main" val="542361389"/>
      </p:ext>
    </p:extLst>
  </p:cSld>
  <p:clrMapOvr>
    <a:masterClrMapping/>
  </p:clrMapOvr>
  <p:extLst>
    <p:ext uri="{DCECCB84-F9BA-43D5-87BE-67443E8EF086}">
      <p15:sldGuideLst xmlns:p15="http://schemas.microsoft.com/office/powerpoint/2012/main">
        <p15:guide id="1" orient="horz" pos="1321" userDrawn="1">
          <p15:clr>
            <a:srgbClr val="FBAE40"/>
          </p15:clr>
        </p15:guide>
        <p15:guide id="2" orient="horz" pos="459" userDrawn="1">
          <p15:clr>
            <a:srgbClr val="FBAE40"/>
          </p15:clr>
        </p15:guide>
        <p15:guide id="3" orient="horz" pos="1434" userDrawn="1">
          <p15:clr>
            <a:srgbClr val="FBAE40"/>
          </p15:clr>
        </p15:guide>
        <p15:guide id="4" orient="horz" pos="3861" userDrawn="1">
          <p15:clr>
            <a:srgbClr val="FBAE40"/>
          </p15:clr>
        </p15:guide>
        <p15:guide id="5" pos="7219" userDrawn="1">
          <p15:clr>
            <a:srgbClr val="FBAE40"/>
          </p15:clr>
        </p15:guide>
        <p15:guide id="6" pos="46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utbild 2(3)">
    <p:bg>
      <p:bgPr>
        <a:solidFill>
          <a:schemeClr val="accent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6E8A861-533E-4DEC-B077-6790E408D9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9796339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utbild 3(3)">
    <p:bg>
      <p:bgPr>
        <a:solidFill>
          <a:schemeClr val="accent2"/>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6E8A861-533E-4DEC-B077-6790E408D9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7844617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_Vit logga">
    <p:bg>
      <p:bgPr>
        <a:solidFill>
          <a:srgbClr val="FFFFFF"/>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DC7B19A3-33F9-4A46-8E5B-0C1ADD212085}"/>
              </a:ext>
            </a:extLst>
          </p:cNvPr>
          <p:cNvSpPr>
            <a:spLocks noGrp="1"/>
          </p:cNvSpPr>
          <p:nvPr>
            <p:ph type="pic" sz="quarter" idx="10"/>
          </p:nvPr>
        </p:nvSpPr>
        <p:spPr>
          <a:xfrm>
            <a:off x="0" y="0"/>
            <a:ext cx="12192000" cy="6858000"/>
          </a:xfrm>
          <a:prstGeom prst="rect">
            <a:avLst/>
          </a:prstGeom>
          <a:solidFill>
            <a:schemeClr val="bg1">
              <a:lumMod val="75000"/>
            </a:schemeClr>
          </a:solidFill>
          <a:ln>
            <a:noFill/>
          </a:ln>
        </p:spPr>
        <p:txBody>
          <a:bodyPr/>
          <a:lstStyle/>
          <a:p>
            <a:r>
              <a:rPr lang="sv-SE"/>
              <a:t>Klicka på ikonen för att lägga till en bild</a:t>
            </a:r>
          </a:p>
        </p:txBody>
      </p:sp>
      <p:pic>
        <p:nvPicPr>
          <p:cNvPr id="4" name="FLH Logotyp-Primär-Svenska-RGB-Vit.png" descr="FLH Logotyp-Primär-Svenska-RGB-Vit.png">
            <a:extLst>
              <a:ext uri="{FF2B5EF4-FFF2-40B4-BE49-F238E27FC236}">
                <a16:creationId xmlns:a16="http://schemas.microsoft.com/office/drawing/2014/main" id="{3EAAD590-C444-4D2B-B868-B7551F0E8722}"/>
              </a:ext>
            </a:extLst>
          </p:cNvPr>
          <p:cNvPicPr>
            <a:picLocks noChangeAspect="1"/>
          </p:cNvPicPr>
          <p:nvPr userDrawn="1"/>
        </p:nvPicPr>
        <p:blipFill>
          <a:blip r:embed="rId2"/>
          <a:stretch>
            <a:fillRect/>
          </a:stretch>
        </p:blipFill>
        <p:spPr>
          <a:xfrm>
            <a:off x="730800" y="5259138"/>
            <a:ext cx="1440000" cy="870199"/>
          </a:xfrm>
          <a:prstGeom prst="rect">
            <a:avLst/>
          </a:prstGeom>
          <a:ln w="12700">
            <a:miter lim="400000"/>
          </a:ln>
        </p:spPr>
      </p:pic>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30800" y="1666800"/>
            <a:ext cx="10729363" cy="1655762"/>
          </a:xfrm>
        </p:spPr>
        <p:txBody>
          <a:bodyPr anchor="ctr">
            <a:noAutofit/>
          </a:bodyPr>
          <a:lstStyle>
            <a:lvl1pPr algn="ctr">
              <a:defRPr sz="5400">
                <a:solidFill>
                  <a:schemeClr val="bg1"/>
                </a:solidFill>
              </a:defRPr>
            </a:lvl1pPr>
          </a:lstStyle>
          <a:p>
            <a:r>
              <a:rPr lang="sv-SE" dirty="0"/>
              <a:t>[Rubrik nivå 1</a:t>
            </a:r>
            <a:br>
              <a:rPr lang="sv-SE" dirty="0"/>
            </a:br>
            <a:r>
              <a:rPr lang="sv-SE" dirty="0"/>
              <a:t>på två rader]</a:t>
            </a:r>
          </a:p>
        </p:txBody>
      </p:sp>
    </p:spTree>
    <p:extLst>
      <p:ext uri="{BB962C8B-B14F-4D97-AF65-F5344CB8AC3E}">
        <p14:creationId xmlns:p14="http://schemas.microsoft.com/office/powerpoint/2010/main" val="1862872531"/>
      </p:ext>
    </p:extLst>
  </p:cSld>
  <p:clrMapOvr>
    <a:masterClrMapping/>
  </p:clrMapOvr>
  <p:extLst>
    <p:ext uri="{DCECCB84-F9BA-43D5-87BE-67443E8EF086}">
      <p15:sldGuideLst xmlns:p15="http://schemas.microsoft.com/office/powerpoint/2012/main">
        <p15:guide id="3" orient="horz" pos="459" userDrawn="1">
          <p15:clr>
            <a:srgbClr val="FBAE40"/>
          </p15:clr>
        </p15:guide>
        <p15:guide id="4" orient="horz" pos="104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guide id="8" orient="horz" pos="2092" userDrawn="1">
          <p15:clr>
            <a:srgbClr val="FBAE40"/>
          </p15:clr>
        </p15:guide>
        <p15:guide id="9" orient="horz" pos="157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_Svart logga">
    <p:bg>
      <p:bgPr>
        <a:solidFill>
          <a:srgbClr val="FFFFFF"/>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DC7B19A3-33F9-4A46-8E5B-0C1ADD212085}"/>
              </a:ext>
            </a:extLst>
          </p:cNvPr>
          <p:cNvSpPr>
            <a:spLocks noGrp="1"/>
          </p:cNvSpPr>
          <p:nvPr>
            <p:ph type="pic" sz="quarter" idx="10"/>
          </p:nvPr>
        </p:nvSpPr>
        <p:spPr>
          <a:xfrm>
            <a:off x="0" y="0"/>
            <a:ext cx="12192000" cy="6858000"/>
          </a:xfrm>
          <a:prstGeom prst="rect">
            <a:avLst/>
          </a:prstGeom>
          <a:solidFill>
            <a:schemeClr val="bg1">
              <a:lumMod val="75000"/>
            </a:schemeClr>
          </a:solidFill>
          <a:ln>
            <a:noFill/>
          </a:ln>
        </p:spPr>
        <p:txBody>
          <a:bodyPr/>
          <a:lstStyle/>
          <a:p>
            <a:r>
              <a:rPr lang="sv-SE"/>
              <a:t>Klicka på ikonen för att lägga till en bild</a:t>
            </a:r>
          </a:p>
        </p:txBody>
      </p:sp>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30800" y="1666800"/>
            <a:ext cx="10729363" cy="1655762"/>
          </a:xfrm>
        </p:spPr>
        <p:txBody>
          <a:bodyPr anchor="ctr">
            <a:noAutofit/>
          </a:bodyPr>
          <a:lstStyle>
            <a:lvl1pPr algn="ctr">
              <a:defRPr sz="5400">
                <a:solidFill>
                  <a:schemeClr val="tx1"/>
                </a:solidFill>
              </a:defRPr>
            </a:lvl1pPr>
          </a:lstStyle>
          <a:p>
            <a:r>
              <a:rPr lang="sv-SE" dirty="0"/>
              <a:t>[Rubrik nivå 1</a:t>
            </a:r>
            <a:br>
              <a:rPr lang="sv-SE" dirty="0"/>
            </a:br>
            <a:r>
              <a:rPr lang="sv-SE" dirty="0"/>
              <a:t>på två rader]</a:t>
            </a:r>
          </a:p>
        </p:txBody>
      </p:sp>
      <p:pic>
        <p:nvPicPr>
          <p:cNvPr id="3" name="FLH Logotyp-Primär-Svenska-RGB-Svart.png" descr="FLH Logotyp-Primär-Svenska-RGB-Svart.png">
            <a:extLst>
              <a:ext uri="{FF2B5EF4-FFF2-40B4-BE49-F238E27FC236}">
                <a16:creationId xmlns:a16="http://schemas.microsoft.com/office/drawing/2014/main" id="{16B2DA85-FB95-4DE4-8575-51EB47D8A718}"/>
              </a:ext>
            </a:extLst>
          </p:cNvPr>
          <p:cNvPicPr>
            <a:picLocks noChangeAspect="1"/>
          </p:cNvPicPr>
          <p:nvPr userDrawn="1"/>
        </p:nvPicPr>
        <p:blipFill>
          <a:blip r:embed="rId2"/>
          <a:stretch>
            <a:fillRect/>
          </a:stretch>
        </p:blipFill>
        <p:spPr>
          <a:xfrm>
            <a:off x="731838" y="5259138"/>
            <a:ext cx="1440000" cy="870200"/>
          </a:xfrm>
          <a:prstGeom prst="rect">
            <a:avLst/>
          </a:prstGeom>
          <a:ln w="12700">
            <a:miter lim="400000"/>
          </a:ln>
        </p:spPr>
      </p:pic>
    </p:spTree>
    <p:extLst>
      <p:ext uri="{BB962C8B-B14F-4D97-AF65-F5344CB8AC3E}">
        <p14:creationId xmlns:p14="http://schemas.microsoft.com/office/powerpoint/2010/main" val="2034997173"/>
      </p:ext>
    </p:extLst>
  </p:cSld>
  <p:clrMapOvr>
    <a:masterClrMapping/>
  </p:clrMapOvr>
  <p:extLst>
    <p:ext uri="{DCECCB84-F9BA-43D5-87BE-67443E8EF086}">
      <p15:sldGuideLst xmlns:p15="http://schemas.microsoft.com/office/powerpoint/2012/main">
        <p15:guide id="3" orient="horz" pos="459" userDrawn="1">
          <p15:clr>
            <a:srgbClr val="FBAE40"/>
          </p15:clr>
        </p15:guide>
        <p15:guide id="4" orient="horz" pos="104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guide id="8" orient="horz" pos="2092" userDrawn="1">
          <p15:clr>
            <a:srgbClr val="FBAE40"/>
          </p15:clr>
        </p15:guide>
        <p15:guide id="9" orient="horz" pos="157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sida_Lila">
    <p:bg>
      <p:bgPr>
        <a:solidFill>
          <a:schemeClr val="accent1"/>
        </a:solidFill>
        <a:effectLst/>
      </p:bgPr>
    </p:bg>
    <p:spTree>
      <p:nvGrpSpPr>
        <p:cNvPr id="1" name=""/>
        <p:cNvGrpSpPr/>
        <p:nvPr/>
      </p:nvGrpSpPr>
      <p:grpSpPr>
        <a:xfrm>
          <a:off x="0" y="0"/>
          <a:ext cx="0" cy="0"/>
          <a:chOff x="0" y="0"/>
          <a:chExt cx="0" cy="0"/>
        </a:xfrm>
      </p:grpSpPr>
      <p:pic>
        <p:nvPicPr>
          <p:cNvPr id="4" name="FLH Logotyp-Primär-Svenska-RGB-Vit.png" descr="FLH Logotyp-Primär-Svenska-RGB-Vit.png">
            <a:extLst>
              <a:ext uri="{FF2B5EF4-FFF2-40B4-BE49-F238E27FC236}">
                <a16:creationId xmlns:a16="http://schemas.microsoft.com/office/drawing/2014/main" id="{3EAAD590-C444-4D2B-B868-B7551F0E8722}"/>
              </a:ext>
            </a:extLst>
          </p:cNvPr>
          <p:cNvPicPr>
            <a:picLocks noChangeAspect="1"/>
          </p:cNvPicPr>
          <p:nvPr userDrawn="1"/>
        </p:nvPicPr>
        <p:blipFill>
          <a:blip r:embed="rId2"/>
          <a:stretch>
            <a:fillRect/>
          </a:stretch>
        </p:blipFill>
        <p:spPr>
          <a:xfrm>
            <a:off x="730800" y="5259138"/>
            <a:ext cx="1440000" cy="870199"/>
          </a:xfrm>
          <a:prstGeom prst="rect">
            <a:avLst/>
          </a:prstGeom>
          <a:ln w="12700">
            <a:miter lim="400000"/>
          </a:ln>
        </p:spPr>
      </p:pic>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30800" y="2026603"/>
            <a:ext cx="10729363" cy="2446020"/>
          </a:xfrm>
        </p:spPr>
        <p:txBody>
          <a:bodyPr anchor="ctr">
            <a:noAutofit/>
          </a:bodyPr>
          <a:lstStyle>
            <a:lvl1pPr algn="ctr">
              <a:defRPr sz="5400">
                <a:solidFill>
                  <a:schemeClr val="bg1"/>
                </a:solidFill>
              </a:defRPr>
            </a:lvl1pPr>
          </a:lstStyle>
          <a:p>
            <a:r>
              <a:rPr lang="sv-SE" dirty="0"/>
              <a:t>[Rubrik nivå 1</a:t>
            </a:r>
            <a:br>
              <a:rPr lang="sv-SE" dirty="0"/>
            </a:br>
            <a:r>
              <a:rPr lang="sv-SE" dirty="0"/>
              <a:t>används exempelvis </a:t>
            </a:r>
            <a:br>
              <a:rPr lang="sv-SE" dirty="0"/>
            </a:br>
            <a:r>
              <a:rPr lang="sv-SE" dirty="0"/>
              <a:t>på </a:t>
            </a:r>
            <a:r>
              <a:rPr lang="sv-SE" dirty="0" err="1"/>
              <a:t>avsnittssidan</a:t>
            </a:r>
            <a:r>
              <a:rPr lang="sv-SE" dirty="0"/>
              <a:t>]</a:t>
            </a:r>
          </a:p>
        </p:txBody>
      </p:sp>
    </p:spTree>
    <p:extLst>
      <p:ext uri="{BB962C8B-B14F-4D97-AF65-F5344CB8AC3E}">
        <p14:creationId xmlns:p14="http://schemas.microsoft.com/office/powerpoint/2010/main" val="3916990871"/>
      </p:ext>
    </p:extLst>
  </p:cSld>
  <p:clrMapOvr>
    <a:masterClrMapping/>
  </p:clrMapOvr>
  <p:extLst>
    <p:ext uri="{DCECCB84-F9BA-43D5-87BE-67443E8EF086}">
      <p15:sldGuideLst xmlns:p15="http://schemas.microsoft.com/office/powerpoint/2012/main">
        <p15:guide id="3" orient="horz" pos="45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guide id="8" orient="horz" pos="1275" userDrawn="1">
          <p15:clr>
            <a:srgbClr val="FBAE40"/>
          </p15:clr>
        </p15:guide>
        <p15:guide id="9" orient="horz" pos="2818" userDrawn="1">
          <p15:clr>
            <a:srgbClr val="FBAE40"/>
          </p15:clr>
        </p15:guide>
        <p15:guide id="10" orient="horz" pos="204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sida_Ljusgrön">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30800" y="2024062"/>
            <a:ext cx="10729363" cy="2449513"/>
          </a:xfrm>
        </p:spPr>
        <p:txBody>
          <a:bodyPr anchor="ctr">
            <a:noAutofit/>
          </a:bodyPr>
          <a:lstStyle>
            <a:lvl1pPr algn="ctr">
              <a:defRPr sz="5400">
                <a:solidFill>
                  <a:schemeClr val="tx1"/>
                </a:solidFill>
              </a:defRPr>
            </a:lvl1pPr>
          </a:lstStyle>
          <a:p>
            <a:r>
              <a:rPr lang="sv-SE" dirty="0"/>
              <a:t>[Rubrik nivå 1</a:t>
            </a:r>
            <a:br>
              <a:rPr lang="sv-SE" dirty="0"/>
            </a:br>
            <a:r>
              <a:rPr lang="sv-SE" dirty="0"/>
              <a:t>används exempelvis </a:t>
            </a:r>
            <a:br>
              <a:rPr lang="sv-SE" dirty="0"/>
            </a:br>
            <a:r>
              <a:rPr lang="sv-SE" dirty="0"/>
              <a:t>på </a:t>
            </a:r>
            <a:r>
              <a:rPr lang="sv-SE" dirty="0" err="1"/>
              <a:t>avsnittssidan</a:t>
            </a:r>
            <a:r>
              <a:rPr lang="sv-SE" dirty="0"/>
              <a:t>]</a:t>
            </a:r>
          </a:p>
        </p:txBody>
      </p:sp>
      <p:pic>
        <p:nvPicPr>
          <p:cNvPr id="3" name="FLH Logotyp-Primär-Svenska-RGB-Svart.png" descr="FLH Logotyp-Primär-Svenska-RGB-Svart.png">
            <a:extLst>
              <a:ext uri="{FF2B5EF4-FFF2-40B4-BE49-F238E27FC236}">
                <a16:creationId xmlns:a16="http://schemas.microsoft.com/office/drawing/2014/main" id="{1FCC351B-9A3F-4C57-841E-7911741CA88E}"/>
              </a:ext>
            </a:extLst>
          </p:cNvPr>
          <p:cNvPicPr>
            <a:picLocks noChangeAspect="1"/>
          </p:cNvPicPr>
          <p:nvPr userDrawn="1"/>
        </p:nvPicPr>
        <p:blipFill>
          <a:blip r:embed="rId2"/>
          <a:stretch>
            <a:fillRect/>
          </a:stretch>
        </p:blipFill>
        <p:spPr>
          <a:xfrm>
            <a:off x="731838" y="5259138"/>
            <a:ext cx="1440000" cy="870200"/>
          </a:xfrm>
          <a:prstGeom prst="rect">
            <a:avLst/>
          </a:prstGeom>
          <a:ln w="12700">
            <a:miter lim="400000"/>
          </a:ln>
        </p:spPr>
      </p:pic>
    </p:spTree>
    <p:extLst>
      <p:ext uri="{BB962C8B-B14F-4D97-AF65-F5344CB8AC3E}">
        <p14:creationId xmlns:p14="http://schemas.microsoft.com/office/powerpoint/2010/main" val="1585229156"/>
      </p:ext>
    </p:extLst>
  </p:cSld>
  <p:clrMapOvr>
    <a:masterClrMapping/>
  </p:clrMapOvr>
  <p:extLst>
    <p:ext uri="{DCECCB84-F9BA-43D5-87BE-67443E8EF086}">
      <p15:sldGuideLst xmlns:p15="http://schemas.microsoft.com/office/powerpoint/2012/main">
        <p15:guide id="3" orient="horz" pos="45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guide id="8" orient="horz" pos="1275" userDrawn="1">
          <p15:clr>
            <a:srgbClr val="FBAE40"/>
          </p15:clr>
        </p15:guide>
        <p15:guide id="9" orient="horz" pos="2818" userDrawn="1">
          <p15:clr>
            <a:srgbClr val="FBAE40"/>
          </p15:clr>
        </p15:guide>
        <p15:guide id="10" orient="horz" pos="20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sida_Brun">
    <p:bg>
      <p:bgPr>
        <a:solidFill>
          <a:schemeClr val="accent3"/>
        </a:solidFill>
        <a:effectLst/>
      </p:bgPr>
    </p:bg>
    <p:spTree>
      <p:nvGrpSpPr>
        <p:cNvPr id="1" name=""/>
        <p:cNvGrpSpPr/>
        <p:nvPr/>
      </p:nvGrpSpPr>
      <p:grpSpPr>
        <a:xfrm>
          <a:off x="0" y="0"/>
          <a:ext cx="0" cy="0"/>
          <a:chOff x="0" y="0"/>
          <a:chExt cx="0" cy="0"/>
        </a:xfrm>
      </p:grpSpPr>
      <p:pic>
        <p:nvPicPr>
          <p:cNvPr id="4" name="FLH Logotyp-Primär-Svenska-RGB-Vit.png" descr="FLH Logotyp-Primär-Svenska-RGB-Vit.png">
            <a:extLst>
              <a:ext uri="{FF2B5EF4-FFF2-40B4-BE49-F238E27FC236}">
                <a16:creationId xmlns:a16="http://schemas.microsoft.com/office/drawing/2014/main" id="{3EAAD590-C444-4D2B-B868-B7551F0E8722}"/>
              </a:ext>
            </a:extLst>
          </p:cNvPr>
          <p:cNvPicPr>
            <a:picLocks noChangeAspect="1"/>
          </p:cNvPicPr>
          <p:nvPr userDrawn="1"/>
        </p:nvPicPr>
        <p:blipFill>
          <a:blip r:embed="rId2"/>
          <a:stretch>
            <a:fillRect/>
          </a:stretch>
        </p:blipFill>
        <p:spPr>
          <a:xfrm>
            <a:off x="730800" y="5259138"/>
            <a:ext cx="1440000" cy="870199"/>
          </a:xfrm>
          <a:prstGeom prst="rect">
            <a:avLst/>
          </a:prstGeom>
          <a:ln w="12700">
            <a:miter lim="400000"/>
          </a:ln>
        </p:spPr>
      </p:pic>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30800" y="2024062"/>
            <a:ext cx="10729363" cy="2449513"/>
          </a:xfrm>
        </p:spPr>
        <p:txBody>
          <a:bodyPr anchor="ctr">
            <a:noAutofit/>
          </a:bodyPr>
          <a:lstStyle>
            <a:lvl1pPr algn="ctr">
              <a:defRPr sz="5400">
                <a:solidFill>
                  <a:schemeClr val="bg1"/>
                </a:solidFill>
              </a:defRPr>
            </a:lvl1pPr>
          </a:lstStyle>
          <a:p>
            <a:r>
              <a:rPr lang="sv-SE" dirty="0"/>
              <a:t>[Rubrik nivå 1</a:t>
            </a:r>
            <a:br>
              <a:rPr lang="sv-SE" dirty="0"/>
            </a:br>
            <a:r>
              <a:rPr lang="sv-SE" dirty="0"/>
              <a:t>används exempelvis </a:t>
            </a:r>
            <a:br>
              <a:rPr lang="sv-SE" dirty="0"/>
            </a:br>
            <a:r>
              <a:rPr lang="sv-SE" dirty="0"/>
              <a:t>på </a:t>
            </a:r>
            <a:r>
              <a:rPr lang="sv-SE" dirty="0" err="1"/>
              <a:t>avsnittssidan</a:t>
            </a:r>
            <a:r>
              <a:rPr lang="sv-SE" dirty="0"/>
              <a:t>]</a:t>
            </a:r>
          </a:p>
        </p:txBody>
      </p:sp>
    </p:spTree>
    <p:extLst>
      <p:ext uri="{BB962C8B-B14F-4D97-AF65-F5344CB8AC3E}">
        <p14:creationId xmlns:p14="http://schemas.microsoft.com/office/powerpoint/2010/main" val="813108907"/>
      </p:ext>
    </p:extLst>
  </p:cSld>
  <p:clrMapOvr>
    <a:masterClrMapping/>
  </p:clrMapOvr>
  <p:extLst>
    <p:ext uri="{DCECCB84-F9BA-43D5-87BE-67443E8EF086}">
      <p15:sldGuideLst xmlns:p15="http://schemas.microsoft.com/office/powerpoint/2012/main">
        <p15:guide id="3" orient="horz" pos="45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guide id="8" orient="horz" pos="1275" userDrawn="1">
          <p15:clr>
            <a:srgbClr val="FBAE40"/>
          </p15:clr>
        </p15:guide>
        <p15:guide id="9" orient="horz" pos="2818" userDrawn="1">
          <p15:clr>
            <a:srgbClr val="FBAE40"/>
          </p15:clr>
        </p15:guide>
        <p15:guide id="10" orient="horz" pos="204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ssida_Grå">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30800" y="2024063"/>
            <a:ext cx="10729363" cy="2449512"/>
          </a:xfrm>
        </p:spPr>
        <p:txBody>
          <a:bodyPr anchor="ctr">
            <a:noAutofit/>
          </a:bodyPr>
          <a:lstStyle>
            <a:lvl1pPr algn="ctr">
              <a:defRPr sz="5400">
                <a:solidFill>
                  <a:schemeClr val="tx1"/>
                </a:solidFill>
              </a:defRPr>
            </a:lvl1pPr>
          </a:lstStyle>
          <a:p>
            <a:r>
              <a:rPr lang="sv-SE" dirty="0"/>
              <a:t>[Rubrik nivå 1</a:t>
            </a:r>
            <a:br>
              <a:rPr lang="sv-SE" dirty="0"/>
            </a:br>
            <a:r>
              <a:rPr lang="sv-SE" dirty="0"/>
              <a:t>används exempelvis </a:t>
            </a:r>
            <a:br>
              <a:rPr lang="sv-SE" dirty="0"/>
            </a:br>
            <a:r>
              <a:rPr lang="sv-SE" dirty="0"/>
              <a:t>på </a:t>
            </a:r>
            <a:r>
              <a:rPr lang="sv-SE" dirty="0" err="1"/>
              <a:t>avsnittssidan</a:t>
            </a:r>
            <a:r>
              <a:rPr lang="sv-SE" dirty="0"/>
              <a:t>]</a:t>
            </a:r>
          </a:p>
        </p:txBody>
      </p:sp>
      <p:pic>
        <p:nvPicPr>
          <p:cNvPr id="3" name="FLH Logotyp-Primär-Svenska-RGB-Svart.png" descr="FLH Logotyp-Primär-Svenska-RGB-Svart.png">
            <a:extLst>
              <a:ext uri="{FF2B5EF4-FFF2-40B4-BE49-F238E27FC236}">
                <a16:creationId xmlns:a16="http://schemas.microsoft.com/office/drawing/2014/main" id="{1FCC351B-9A3F-4C57-841E-7911741CA88E}"/>
              </a:ext>
            </a:extLst>
          </p:cNvPr>
          <p:cNvPicPr>
            <a:picLocks noChangeAspect="1"/>
          </p:cNvPicPr>
          <p:nvPr userDrawn="1"/>
        </p:nvPicPr>
        <p:blipFill>
          <a:blip r:embed="rId2"/>
          <a:stretch>
            <a:fillRect/>
          </a:stretch>
        </p:blipFill>
        <p:spPr>
          <a:xfrm>
            <a:off x="731838" y="5259138"/>
            <a:ext cx="1440000" cy="870200"/>
          </a:xfrm>
          <a:prstGeom prst="rect">
            <a:avLst/>
          </a:prstGeom>
          <a:ln w="12700">
            <a:miter lim="400000"/>
          </a:ln>
        </p:spPr>
      </p:pic>
    </p:spTree>
    <p:extLst>
      <p:ext uri="{BB962C8B-B14F-4D97-AF65-F5344CB8AC3E}">
        <p14:creationId xmlns:p14="http://schemas.microsoft.com/office/powerpoint/2010/main" val="2954863460"/>
      </p:ext>
    </p:extLst>
  </p:cSld>
  <p:clrMapOvr>
    <a:masterClrMapping/>
  </p:clrMapOvr>
  <p:extLst>
    <p:ext uri="{DCECCB84-F9BA-43D5-87BE-67443E8EF086}">
      <p15:sldGuideLst xmlns:p15="http://schemas.microsoft.com/office/powerpoint/2012/main">
        <p15:guide id="3" orient="horz" pos="459" userDrawn="1">
          <p15:clr>
            <a:srgbClr val="FBAE40"/>
          </p15:clr>
        </p15:guide>
        <p15:guide id="5" pos="461" userDrawn="1">
          <p15:clr>
            <a:srgbClr val="FBAE40"/>
          </p15:clr>
        </p15:guide>
        <p15:guide id="6" pos="7219" userDrawn="1">
          <p15:clr>
            <a:srgbClr val="FBAE40"/>
          </p15:clr>
        </p15:guide>
        <p15:guide id="7" orient="horz" pos="3861" userDrawn="1">
          <p15:clr>
            <a:srgbClr val="FBAE40"/>
          </p15:clr>
        </p15:guide>
        <p15:guide id="8" orient="horz" pos="1275" userDrawn="1">
          <p15:clr>
            <a:srgbClr val="FBAE40"/>
          </p15:clr>
        </p15:guide>
        <p15:guide id="9" orient="horz" pos="2818" userDrawn="1">
          <p15:clr>
            <a:srgbClr val="FBAE40"/>
          </p15:clr>
        </p15:guide>
        <p15:guide id="10" orient="horz" pos="204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rtsida_Ljusgrön m. bild">
    <p:bg>
      <p:bgPr>
        <a:solidFill>
          <a:schemeClr val="accent2"/>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1F81532-EE42-45BC-9315-B8FFF84185E7}"/>
              </a:ext>
            </a:extLst>
          </p:cNvPr>
          <p:cNvSpPr>
            <a:spLocks noGrp="1"/>
          </p:cNvSpPr>
          <p:nvPr>
            <p:ph type="pic" sz="quarter" idx="10"/>
          </p:nvPr>
        </p:nvSpPr>
        <p:spPr>
          <a:xfrm>
            <a:off x="4272000" y="-6928"/>
            <a:ext cx="7920000" cy="686492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047509 h 6858000"/>
              <a:gd name="connsiteX5" fmla="*/ 0 w 6096000"/>
              <a:gd name="connsiteY5" fmla="*/ 0 h 6858000"/>
              <a:gd name="connsiteX0" fmla="*/ 22098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047509 h 6858000"/>
              <a:gd name="connsiteX5" fmla="*/ 2209800 w 6096000"/>
              <a:gd name="connsiteY5" fmla="*/ 0 h 6858000"/>
              <a:gd name="connsiteX0" fmla="*/ 220980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6144490 h 6858000"/>
              <a:gd name="connsiteX5" fmla="*/ 2209800 w 6096000"/>
              <a:gd name="connsiteY5" fmla="*/ 0 h 6858000"/>
              <a:gd name="connsiteX0" fmla="*/ 1660614 w 6096000"/>
              <a:gd name="connsiteY0" fmla="*/ 0 h 6864927"/>
              <a:gd name="connsiteX1" fmla="*/ 6096000 w 6096000"/>
              <a:gd name="connsiteY1" fmla="*/ 6927 h 6864927"/>
              <a:gd name="connsiteX2" fmla="*/ 6096000 w 6096000"/>
              <a:gd name="connsiteY2" fmla="*/ 6864927 h 6864927"/>
              <a:gd name="connsiteX3" fmla="*/ 0 w 6096000"/>
              <a:gd name="connsiteY3" fmla="*/ 6864927 h 6864927"/>
              <a:gd name="connsiteX4" fmla="*/ 0 w 6096000"/>
              <a:gd name="connsiteY4" fmla="*/ 6151417 h 6864927"/>
              <a:gd name="connsiteX5" fmla="*/ 1660614 w 6096000"/>
              <a:gd name="connsiteY5" fmla="*/ 0 h 686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64927">
                <a:moveTo>
                  <a:pt x="1660614" y="0"/>
                </a:moveTo>
                <a:lnTo>
                  <a:pt x="6096000" y="6927"/>
                </a:lnTo>
                <a:lnTo>
                  <a:pt x="6096000" y="6864927"/>
                </a:lnTo>
                <a:lnTo>
                  <a:pt x="0" y="6864927"/>
                </a:lnTo>
                <a:lnTo>
                  <a:pt x="0" y="6151417"/>
                </a:lnTo>
                <a:lnTo>
                  <a:pt x="1660614" y="0"/>
                </a:lnTo>
                <a:close/>
              </a:path>
            </a:pathLst>
          </a:custGeom>
          <a:solidFill>
            <a:schemeClr val="bg1">
              <a:lumMod val="75000"/>
            </a:schemeClr>
          </a:solidFill>
        </p:spPr>
        <p:txBody>
          <a:bodyPr/>
          <a:lstStyle/>
          <a:p>
            <a:r>
              <a:rPr lang="sv-SE"/>
              <a:t>Klicka på ikonen för att lägga till en bild</a:t>
            </a:r>
          </a:p>
        </p:txBody>
      </p:sp>
      <p:sp>
        <p:nvSpPr>
          <p:cNvPr id="2" name="Rubrik 1">
            <a:extLst>
              <a:ext uri="{FF2B5EF4-FFF2-40B4-BE49-F238E27FC236}">
                <a16:creationId xmlns:a16="http://schemas.microsoft.com/office/drawing/2014/main" id="{1743B6A7-A9F7-4D37-9BC3-C7BA868F8AA7}"/>
              </a:ext>
            </a:extLst>
          </p:cNvPr>
          <p:cNvSpPr>
            <a:spLocks noGrp="1"/>
          </p:cNvSpPr>
          <p:nvPr>
            <p:ph type="ctrTitle" hasCustomPrompt="1"/>
          </p:nvPr>
        </p:nvSpPr>
        <p:spPr>
          <a:xfrm>
            <a:off x="705600" y="638607"/>
            <a:ext cx="4545273" cy="1508847"/>
          </a:xfrm>
        </p:spPr>
        <p:txBody>
          <a:bodyPr anchor="t">
            <a:noAutofit/>
          </a:bodyPr>
          <a:lstStyle>
            <a:lvl1pPr algn="l">
              <a:defRPr sz="5400"/>
            </a:lvl1pPr>
          </a:lstStyle>
          <a:p>
            <a:r>
              <a:rPr lang="sv-SE" dirty="0"/>
              <a:t>[Rubrik nivå 1</a:t>
            </a:r>
            <a:br>
              <a:rPr lang="sv-SE" dirty="0"/>
            </a:br>
            <a:r>
              <a:rPr lang="sv-SE" dirty="0"/>
              <a:t>på två rader]</a:t>
            </a:r>
          </a:p>
        </p:txBody>
      </p:sp>
      <p:sp>
        <p:nvSpPr>
          <p:cNvPr id="3" name="Underrubrik 2">
            <a:extLst>
              <a:ext uri="{FF2B5EF4-FFF2-40B4-BE49-F238E27FC236}">
                <a16:creationId xmlns:a16="http://schemas.microsoft.com/office/drawing/2014/main" id="{EE8C473D-706D-47CC-9A55-B2C2401F958B}"/>
              </a:ext>
            </a:extLst>
          </p:cNvPr>
          <p:cNvSpPr>
            <a:spLocks noGrp="1"/>
          </p:cNvSpPr>
          <p:nvPr>
            <p:ph type="subTitle" idx="1" hasCustomPrompt="1"/>
          </p:nvPr>
        </p:nvSpPr>
        <p:spPr>
          <a:xfrm>
            <a:off x="705600" y="2276475"/>
            <a:ext cx="4545273" cy="623599"/>
          </a:xfrm>
          <a:prstGeom prst="rect">
            <a:avLst/>
          </a:prstGeom>
        </p:spPr>
        <p:txBody>
          <a:bodyPr lIns="0" tIns="0" rIns="0" bIns="0">
            <a:noAutofit/>
          </a:bodyPr>
          <a:lstStyle>
            <a:lvl1pPr marL="0" indent="0" algn="l">
              <a:buNone/>
              <a:defRPr sz="4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[Undertitel]</a:t>
            </a:r>
          </a:p>
        </p:txBody>
      </p:sp>
      <p:pic>
        <p:nvPicPr>
          <p:cNvPr id="5" name="FLH Logotyp-Primär-Svenska-RGB-Svart.png" descr="FLH Logotyp-Primär-Svenska-RGB-Svart.png">
            <a:extLst>
              <a:ext uri="{FF2B5EF4-FFF2-40B4-BE49-F238E27FC236}">
                <a16:creationId xmlns:a16="http://schemas.microsoft.com/office/drawing/2014/main" id="{253C2982-4530-4013-8C04-4486CF4F7CDF}"/>
              </a:ext>
            </a:extLst>
          </p:cNvPr>
          <p:cNvPicPr>
            <a:picLocks noChangeAspect="1"/>
          </p:cNvPicPr>
          <p:nvPr userDrawn="1"/>
        </p:nvPicPr>
        <p:blipFill>
          <a:blip r:embed="rId2"/>
          <a:stretch>
            <a:fillRect/>
          </a:stretch>
        </p:blipFill>
        <p:spPr>
          <a:xfrm>
            <a:off x="731838" y="5259138"/>
            <a:ext cx="1440000" cy="870200"/>
          </a:xfrm>
          <a:prstGeom prst="rect">
            <a:avLst/>
          </a:prstGeom>
          <a:ln w="12700">
            <a:miter lim="400000"/>
          </a:ln>
        </p:spPr>
      </p:pic>
    </p:spTree>
    <p:extLst>
      <p:ext uri="{BB962C8B-B14F-4D97-AF65-F5344CB8AC3E}">
        <p14:creationId xmlns:p14="http://schemas.microsoft.com/office/powerpoint/2010/main" val="152196092"/>
      </p:ext>
    </p:extLst>
  </p:cSld>
  <p:clrMapOvr>
    <a:masterClrMapping/>
  </p:clrMapOvr>
  <p:extLst>
    <p:ext uri="{DCECCB84-F9BA-43D5-87BE-67443E8EF086}">
      <p15:sldGuideLst xmlns:p15="http://schemas.microsoft.com/office/powerpoint/2012/main">
        <p15:guide id="1" orient="horz" pos="1321">
          <p15:clr>
            <a:srgbClr val="FBAE40"/>
          </p15:clr>
        </p15:guide>
        <p15:guide id="2" orient="horz" pos="459">
          <p15:clr>
            <a:srgbClr val="FBAE40"/>
          </p15:clr>
        </p15:guide>
        <p15:guide id="3" orient="horz" pos="1434">
          <p15:clr>
            <a:srgbClr val="FBAE40"/>
          </p15:clr>
        </p15:guide>
        <p15:guide id="4" orient="horz" pos="3861">
          <p15:clr>
            <a:srgbClr val="FBAE40"/>
          </p15:clr>
        </p15:guide>
        <p15:guide id="5" pos="461">
          <p15:clr>
            <a:srgbClr val="FBAE40"/>
          </p15:clr>
        </p15:guide>
        <p15:guide id="6" pos="721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5F131A-2608-4492-9CED-223139A84971}"/>
              </a:ext>
            </a:extLst>
          </p:cNvPr>
          <p:cNvSpPr>
            <a:spLocks noGrp="1"/>
          </p:cNvSpPr>
          <p:nvPr>
            <p:ph type="title"/>
          </p:nvPr>
        </p:nvSpPr>
        <p:spPr>
          <a:xfrm>
            <a:off x="704129" y="651165"/>
            <a:ext cx="10756033" cy="1152000"/>
          </a:xfrm>
          <a:prstGeom prst="rect">
            <a:avLst/>
          </a:prstGeom>
        </p:spPr>
        <p:txBody>
          <a:bodyPr vert="horz" lIns="0" tIns="0" rIns="0" bIns="0" rtlCol="0" anchor="t">
            <a:noAutofit/>
          </a:bodyPr>
          <a:lstStyle/>
          <a:p>
            <a:r>
              <a:rPr lang="sv-SE" dirty="0"/>
              <a:t>Klicka här för att ändra mall för rubrikformat</a:t>
            </a:r>
          </a:p>
        </p:txBody>
      </p:sp>
    </p:spTree>
    <p:extLst>
      <p:ext uri="{BB962C8B-B14F-4D97-AF65-F5344CB8AC3E}">
        <p14:creationId xmlns:p14="http://schemas.microsoft.com/office/powerpoint/2010/main" val="393135500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Lst>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SzPct val="120000"/>
        <a:buFont typeface="Arial" panose="020B0604020202020204" pitchFamily="34" charset="0"/>
        <a:buNone/>
        <a:defRPr sz="2400" kern="1200">
          <a:solidFill>
            <a:schemeClr val="tx1"/>
          </a:solidFill>
          <a:latin typeface="+mn-lt"/>
          <a:ea typeface="+mn-ea"/>
          <a:cs typeface="+mn-cs"/>
        </a:defRPr>
      </a:lvl1pPr>
      <a:lvl2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2pPr>
      <a:lvl3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3pPr>
      <a:lvl4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4pPr>
      <a:lvl5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5pPr>
      <a:lvl6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6pPr>
      <a:lvl7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7pPr>
      <a:lvl8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8pPr>
      <a:lvl9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5F131A-2608-4492-9CED-223139A84971}"/>
              </a:ext>
            </a:extLst>
          </p:cNvPr>
          <p:cNvSpPr>
            <a:spLocks noGrp="1"/>
          </p:cNvSpPr>
          <p:nvPr>
            <p:ph type="title"/>
          </p:nvPr>
        </p:nvSpPr>
        <p:spPr>
          <a:xfrm>
            <a:off x="704129" y="651165"/>
            <a:ext cx="10756033" cy="1152000"/>
          </a:xfrm>
          <a:prstGeom prst="rect">
            <a:avLst/>
          </a:prstGeom>
        </p:spPr>
        <p:txBody>
          <a:bodyPr vert="horz" lIns="0" tIns="0" rIns="0" bIns="0" rtlCol="0" anchor="t">
            <a:noAutofit/>
          </a:bodyPr>
          <a:lstStyle/>
          <a:p>
            <a:r>
              <a:rPr lang="sv-SE" dirty="0"/>
              <a:t>Klicka här för att ändra mall för rubrikformat</a:t>
            </a:r>
          </a:p>
        </p:txBody>
      </p:sp>
    </p:spTree>
    <p:extLst>
      <p:ext uri="{BB962C8B-B14F-4D97-AF65-F5344CB8AC3E}">
        <p14:creationId xmlns:p14="http://schemas.microsoft.com/office/powerpoint/2010/main" val="3404777889"/>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1" r:id="rId3"/>
    <p:sldLayoutId id="2147483672" r:id="rId4"/>
    <p:sldLayoutId id="2147483682" r:id="rId5"/>
  </p:sldLayoutIdLst>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SzPct val="120000"/>
        <a:buFont typeface="Arial" panose="020B0604020202020204" pitchFamily="34" charset="0"/>
        <a:buNone/>
        <a:defRPr sz="2400" kern="1200">
          <a:solidFill>
            <a:schemeClr val="tx1"/>
          </a:solidFill>
          <a:latin typeface="+mn-lt"/>
          <a:ea typeface="+mn-ea"/>
          <a:cs typeface="+mn-cs"/>
        </a:defRPr>
      </a:lvl1pPr>
      <a:lvl2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2pPr>
      <a:lvl3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3pPr>
      <a:lvl4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4pPr>
      <a:lvl5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5pPr>
      <a:lvl6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6pPr>
      <a:lvl7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7pPr>
      <a:lvl8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8pPr>
      <a:lvl9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5F131A-2608-4492-9CED-223139A84971}"/>
              </a:ext>
            </a:extLst>
          </p:cNvPr>
          <p:cNvSpPr>
            <a:spLocks noGrp="1"/>
          </p:cNvSpPr>
          <p:nvPr>
            <p:ph type="title"/>
          </p:nvPr>
        </p:nvSpPr>
        <p:spPr>
          <a:xfrm>
            <a:off x="704129" y="651165"/>
            <a:ext cx="10756033" cy="1152000"/>
          </a:xfrm>
          <a:prstGeom prst="rect">
            <a:avLst/>
          </a:prstGeom>
        </p:spPr>
        <p:txBody>
          <a:bodyPr vert="horz" lIns="0" tIns="0" rIns="0" bIns="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587E753-C7B1-479F-AABD-37225C55F80E}"/>
              </a:ext>
            </a:extLst>
          </p:cNvPr>
          <p:cNvSpPr>
            <a:spLocks noGrp="1"/>
          </p:cNvSpPr>
          <p:nvPr>
            <p:ph type="body" idx="1"/>
          </p:nvPr>
        </p:nvSpPr>
        <p:spPr>
          <a:xfrm>
            <a:off x="731838" y="1989137"/>
            <a:ext cx="10728324" cy="3065699"/>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3"/>
            <a:r>
              <a:rPr lang="sv-SE" dirty="0"/>
              <a:t>Nivå tre</a:t>
            </a:r>
          </a:p>
          <a:p>
            <a:pPr lvl="3"/>
            <a:r>
              <a:rPr lang="sv-SE" dirty="0"/>
              <a:t>Nivå fyra</a:t>
            </a:r>
          </a:p>
          <a:p>
            <a:pPr lvl="4"/>
            <a:r>
              <a:rPr lang="sv-SE" dirty="0"/>
              <a:t>Nivå fem</a:t>
            </a:r>
          </a:p>
        </p:txBody>
      </p:sp>
      <p:pic>
        <p:nvPicPr>
          <p:cNvPr id="8" name="FLH Logotyp-Primär-Svenska-RGB-Svart.png" descr="FLH Logotyp-Primär-Svenska-RGB-Svart.png">
            <a:extLst>
              <a:ext uri="{FF2B5EF4-FFF2-40B4-BE49-F238E27FC236}">
                <a16:creationId xmlns:a16="http://schemas.microsoft.com/office/drawing/2014/main" id="{9CF65F06-0D79-407A-B761-9277885F965F}"/>
              </a:ext>
            </a:extLst>
          </p:cNvPr>
          <p:cNvPicPr>
            <a:picLocks noChangeAspect="1"/>
          </p:cNvPicPr>
          <p:nvPr userDrawn="1"/>
        </p:nvPicPr>
        <p:blipFill>
          <a:blip r:embed="rId7"/>
          <a:stretch>
            <a:fillRect/>
          </a:stretch>
        </p:blipFill>
        <p:spPr>
          <a:xfrm>
            <a:off x="731838" y="5259138"/>
            <a:ext cx="1440000" cy="870200"/>
          </a:xfrm>
          <a:prstGeom prst="rect">
            <a:avLst/>
          </a:prstGeom>
          <a:ln w="12700">
            <a:miter lim="400000"/>
          </a:ln>
        </p:spPr>
      </p:pic>
    </p:spTree>
    <p:extLst>
      <p:ext uri="{BB962C8B-B14F-4D97-AF65-F5344CB8AC3E}">
        <p14:creationId xmlns:p14="http://schemas.microsoft.com/office/powerpoint/2010/main" val="525224768"/>
      </p:ext>
    </p:extLst>
  </p:cSld>
  <p:clrMap bg1="lt1" tx1="dk1" bg2="lt2" tx2="dk2" accent1="accent1" accent2="accent2" accent3="accent3" accent4="accent4" accent5="accent5" accent6="accent6" hlink="hlink" folHlink="folHlink"/>
  <p:sldLayoutIdLst>
    <p:sldLayoutId id="2147483650" r:id="rId1"/>
    <p:sldLayoutId id="2147483664" r:id="rId2"/>
    <p:sldLayoutId id="2147483663" r:id="rId3"/>
    <p:sldLayoutId id="2147483654" r:id="rId4"/>
    <p:sldLayoutId id="2147483655" r:id="rId5"/>
  </p:sldLayoutIdLst>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SzPct val="120000"/>
        <a:buFont typeface="Arial" panose="020B0604020202020204" pitchFamily="34" charset="0"/>
        <a:buNone/>
        <a:defRPr sz="2400" kern="1200">
          <a:solidFill>
            <a:schemeClr val="tx1"/>
          </a:solidFill>
          <a:latin typeface="+mn-lt"/>
          <a:ea typeface="+mn-ea"/>
          <a:cs typeface="+mn-cs"/>
        </a:defRPr>
      </a:lvl1pPr>
      <a:lvl2pPr marL="27000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2pPr>
      <a:lvl3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3pPr>
      <a:lvl4pPr marL="27000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4pPr>
      <a:lvl5pPr marL="27000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5pPr>
      <a:lvl6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6pPr>
      <a:lvl7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7pPr>
      <a:lvl8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8pPr>
      <a:lvl9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5F131A-2608-4492-9CED-223139A84971}"/>
              </a:ext>
            </a:extLst>
          </p:cNvPr>
          <p:cNvSpPr>
            <a:spLocks noGrp="1"/>
          </p:cNvSpPr>
          <p:nvPr>
            <p:ph type="title"/>
          </p:nvPr>
        </p:nvSpPr>
        <p:spPr>
          <a:xfrm>
            <a:off x="704129" y="651165"/>
            <a:ext cx="10756033" cy="1152000"/>
          </a:xfrm>
          <a:prstGeom prst="rect">
            <a:avLst/>
          </a:prstGeom>
        </p:spPr>
        <p:txBody>
          <a:bodyPr vert="horz" lIns="0" tIns="0" rIns="0" bIns="0" rtlCol="0" anchor="t">
            <a:noAutofit/>
          </a:bodyPr>
          <a:lstStyle/>
          <a:p>
            <a:r>
              <a:rPr lang="sv-SE" dirty="0"/>
              <a:t>Klicka här för att ändra mall för rubrikformat</a:t>
            </a:r>
          </a:p>
        </p:txBody>
      </p:sp>
    </p:spTree>
    <p:extLst>
      <p:ext uri="{BB962C8B-B14F-4D97-AF65-F5344CB8AC3E}">
        <p14:creationId xmlns:p14="http://schemas.microsoft.com/office/powerpoint/2010/main" val="4026544755"/>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6" r:id="rId4"/>
  </p:sldLayoutIdLst>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SzPct val="120000"/>
        <a:buFont typeface="Arial" panose="020B0604020202020204" pitchFamily="34" charset="0"/>
        <a:buNone/>
        <a:defRPr sz="2400" kern="1200">
          <a:solidFill>
            <a:schemeClr val="tx1"/>
          </a:solidFill>
          <a:latin typeface="+mn-lt"/>
          <a:ea typeface="+mn-ea"/>
          <a:cs typeface="+mn-cs"/>
        </a:defRPr>
      </a:lvl1pPr>
      <a:lvl2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2pPr>
      <a:lvl3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3pPr>
      <a:lvl4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4pPr>
      <a:lvl5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5pPr>
      <a:lvl6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6pPr>
      <a:lvl7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7pPr>
      <a:lvl8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8pPr>
      <a:lvl9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0066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Lst>
  <p:txStyles>
    <p:titleStyle>
      <a:lvl1pPr algn="l" defTabSz="914400" rtl="0" eaLnBrk="1" latinLnBrk="0" hangingPunct="1">
        <a:lnSpc>
          <a:spcPct val="90000"/>
        </a:lnSpc>
        <a:spcBef>
          <a:spcPct val="0"/>
        </a:spcBef>
        <a:buNone/>
        <a:defRPr sz="42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SzPct val="120000"/>
        <a:buFont typeface="Arial" panose="020B0604020202020204" pitchFamily="34" charset="0"/>
        <a:buNone/>
        <a:defRPr sz="2400" kern="1200">
          <a:solidFill>
            <a:schemeClr val="tx1"/>
          </a:solidFill>
          <a:latin typeface="+mn-lt"/>
          <a:ea typeface="+mn-ea"/>
          <a:cs typeface="+mn-cs"/>
        </a:defRPr>
      </a:lvl1pPr>
      <a:lvl2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2pPr>
      <a:lvl3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3pPr>
      <a:lvl4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4pPr>
      <a:lvl5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5pPr>
      <a:lvl6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6pPr>
      <a:lvl7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7pPr>
      <a:lvl8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8pPr>
      <a:lvl9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a:extLst>
              <a:ext uri="{FF2B5EF4-FFF2-40B4-BE49-F238E27FC236}">
                <a16:creationId xmlns:a16="http://schemas.microsoft.com/office/drawing/2014/main" id="{3C4FA5C2-A860-4EF1-9A92-1B39D2C4C8C7}"/>
              </a:ext>
            </a:extLst>
          </p:cNvPr>
          <p:cNvSpPr>
            <a:spLocks noGrp="1"/>
          </p:cNvSpPr>
          <p:nvPr>
            <p:ph type="ctrTitle"/>
          </p:nvPr>
        </p:nvSpPr>
        <p:spPr>
          <a:xfrm>
            <a:off x="598023" y="-6928"/>
            <a:ext cx="4848035" cy="3351502"/>
          </a:xfrm>
        </p:spPr>
        <p:txBody>
          <a:bodyPr anchor="ctr">
            <a:normAutofit/>
          </a:bodyPr>
          <a:lstStyle/>
          <a:p>
            <a:r>
              <a:rPr lang="sv-SE" sz="3600" dirty="0"/>
              <a:t>FÖRBEREDELSE INFÖR ARBETE MED SNUBBELSTENARNA I STOCKHOLM</a:t>
            </a:r>
          </a:p>
        </p:txBody>
      </p:sp>
      <p:pic>
        <p:nvPicPr>
          <p:cNvPr id="5" name="Platshållare för bild 4" descr="En bild som visar växt, mark, blomma, färsk&#10;&#10;Automatiskt genererad beskrivning">
            <a:extLst>
              <a:ext uri="{FF2B5EF4-FFF2-40B4-BE49-F238E27FC236}">
                <a16:creationId xmlns:a16="http://schemas.microsoft.com/office/drawing/2014/main" id="{4A7E35FC-1FA7-D347-A750-A82834A01C3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617" r="24617"/>
          <a:stretch>
            <a:fillRect/>
          </a:stretch>
        </p:blipFill>
        <p:spPr/>
      </p:pic>
    </p:spTree>
    <p:extLst>
      <p:ext uri="{BB962C8B-B14F-4D97-AF65-F5344CB8AC3E}">
        <p14:creationId xmlns:p14="http://schemas.microsoft.com/office/powerpoint/2010/main" val="403410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descr="En bild som visar text, recept&#10;&#10;Automatiskt genererad beskrivning">
            <a:extLst>
              <a:ext uri="{FF2B5EF4-FFF2-40B4-BE49-F238E27FC236}">
                <a16:creationId xmlns:a16="http://schemas.microsoft.com/office/drawing/2014/main" id="{1D667BFB-F8E4-2141-B69D-359652CA1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10" y="0"/>
            <a:ext cx="4655890" cy="6858000"/>
          </a:xfrm>
          <a:prstGeom prst="rect">
            <a:avLst/>
          </a:prstGeom>
        </p:spPr>
      </p:pic>
      <p:sp>
        <p:nvSpPr>
          <p:cNvPr id="8" name="textruta 7">
            <a:extLst>
              <a:ext uri="{FF2B5EF4-FFF2-40B4-BE49-F238E27FC236}">
                <a16:creationId xmlns:a16="http://schemas.microsoft.com/office/drawing/2014/main" id="{EE9A2D13-7C96-194A-AA2A-F5475D67B5D0}"/>
              </a:ext>
            </a:extLst>
          </p:cNvPr>
          <p:cNvSpPr txBox="1"/>
          <p:nvPr/>
        </p:nvSpPr>
        <p:spPr>
          <a:xfrm>
            <a:off x="626255" y="1102659"/>
            <a:ext cx="6016591" cy="3970318"/>
          </a:xfrm>
          <a:prstGeom prst="rect">
            <a:avLst/>
          </a:prstGeom>
          <a:noFill/>
        </p:spPr>
        <p:txBody>
          <a:bodyPr wrap="square" rtlCol="0">
            <a:spAutoFit/>
          </a:bodyPr>
          <a:lstStyle/>
          <a:p>
            <a:r>
              <a:rPr lang="sv-SE" dirty="0"/>
              <a:t>Före och under andra världskriget sökte sig en del av de som var förföljda av nazisterna till Sverige. Nazisterna hade som mål att utrota alla judar från hela Europa. </a:t>
            </a:r>
            <a:br>
              <a:rPr lang="sv-SE" dirty="0"/>
            </a:br>
            <a:br>
              <a:rPr lang="sv-SE" dirty="0"/>
            </a:br>
            <a:r>
              <a:rPr lang="sv-SE" dirty="0"/>
              <a:t>Det fanns planer på att även mörda judarna i Sverige, men eftersom Sverige inte invaderades av Tyskland undkom den judiska befolkningen i Sverige deportationer.</a:t>
            </a:r>
          </a:p>
          <a:p>
            <a:endParaRPr lang="sv-SE" dirty="0"/>
          </a:p>
          <a:p>
            <a:r>
              <a:rPr lang="sv-SE" dirty="0"/>
              <a:t>Bild: Lista från </a:t>
            </a:r>
            <a:r>
              <a:rPr lang="sv-SE" dirty="0" err="1"/>
              <a:t>Wannsee</a:t>
            </a:r>
            <a:r>
              <a:rPr lang="sv-SE" dirty="0"/>
              <a:t>-konferensen i januari 1942. Listan visar en uppskattning av hur många judar det fanns i respektive land (</a:t>
            </a:r>
            <a:r>
              <a:rPr lang="sv-SE" dirty="0" err="1"/>
              <a:t>Wikimedia</a:t>
            </a:r>
            <a:r>
              <a:rPr lang="sv-SE" dirty="0"/>
              <a:t> </a:t>
            </a:r>
            <a:r>
              <a:rPr lang="sv-SE" dirty="0" err="1"/>
              <a:t>commons</a:t>
            </a:r>
            <a:r>
              <a:rPr lang="sv-SE" dirty="0"/>
              <a:t>).</a:t>
            </a:r>
            <a:br>
              <a:rPr lang="sv-SE" dirty="0"/>
            </a:br>
            <a:endParaRPr lang="sv-SE" dirty="0"/>
          </a:p>
          <a:p>
            <a:br>
              <a:rPr lang="sv-SE" dirty="0"/>
            </a:br>
            <a:endParaRPr lang="sv-SE" dirty="0"/>
          </a:p>
        </p:txBody>
      </p:sp>
    </p:spTree>
    <p:extLst>
      <p:ext uri="{BB962C8B-B14F-4D97-AF65-F5344CB8AC3E}">
        <p14:creationId xmlns:p14="http://schemas.microsoft.com/office/powerpoint/2010/main" val="119807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803421F-EBE4-4765-8788-22212BA43164}"/>
              </a:ext>
            </a:extLst>
          </p:cNvPr>
          <p:cNvSpPr>
            <a:spLocks noGrp="1"/>
          </p:cNvSpPr>
          <p:nvPr>
            <p:ph type="subTitle" idx="1"/>
          </p:nvPr>
        </p:nvSpPr>
        <p:spPr>
          <a:xfrm>
            <a:off x="186431" y="1811644"/>
            <a:ext cx="4367814" cy="3227781"/>
          </a:xfrm>
        </p:spPr>
        <p:txBody>
          <a:bodyPr/>
          <a:lstStyle/>
          <a:p>
            <a:endParaRPr lang="sv-SE" sz="2400" dirty="0"/>
          </a:p>
          <a:p>
            <a:endParaRPr lang="sv-SE" sz="2800" dirty="0"/>
          </a:p>
        </p:txBody>
      </p:sp>
      <p:pic>
        <p:nvPicPr>
          <p:cNvPr id="14" name="Platshållare för bild 13" descr="En bild som visar byggnad, utomhus, väg, gata&#10;&#10;Automatiskt genererad beskrivning">
            <a:extLst>
              <a:ext uri="{FF2B5EF4-FFF2-40B4-BE49-F238E27FC236}">
                <a16:creationId xmlns:a16="http://schemas.microsoft.com/office/drawing/2014/main" id="{9BD54945-B0B5-5240-BD25-A1492B6C786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496" b="8496"/>
          <a:stretch>
            <a:fillRect/>
          </a:stretch>
        </p:blipFill>
        <p:spPr/>
      </p:pic>
      <p:sp>
        <p:nvSpPr>
          <p:cNvPr id="15" name="textruta 14">
            <a:extLst>
              <a:ext uri="{FF2B5EF4-FFF2-40B4-BE49-F238E27FC236}">
                <a16:creationId xmlns:a16="http://schemas.microsoft.com/office/drawing/2014/main" id="{BBFC641B-271F-AD4D-ADAC-D5FE11916D4B}"/>
              </a:ext>
            </a:extLst>
          </p:cNvPr>
          <p:cNvSpPr txBox="1"/>
          <p:nvPr/>
        </p:nvSpPr>
        <p:spPr>
          <a:xfrm>
            <a:off x="710819" y="1061988"/>
            <a:ext cx="3843426" cy="4524315"/>
          </a:xfrm>
          <a:prstGeom prst="rect">
            <a:avLst/>
          </a:prstGeom>
          <a:noFill/>
        </p:spPr>
        <p:txBody>
          <a:bodyPr wrap="square" rtlCol="0">
            <a:spAutoFit/>
          </a:bodyPr>
          <a:lstStyle/>
          <a:p>
            <a:r>
              <a:rPr lang="sv-SE" dirty="0"/>
              <a:t>Fram till 1939 tar den svenska staten inget ansvar för de flyktingar som får uppehållstillstånd i Sverige. </a:t>
            </a:r>
            <a:br>
              <a:rPr lang="sv-SE" dirty="0"/>
            </a:br>
            <a:br>
              <a:rPr lang="sv-SE" dirty="0"/>
            </a:br>
            <a:r>
              <a:rPr lang="sv-SE" dirty="0"/>
              <a:t>Istället får de hjälp av privata personer eller frivilliga organisationer som kallas hjälpkommittéer och som ofta vänder sig till en målgrupp som står dem nära. </a:t>
            </a:r>
          </a:p>
          <a:p>
            <a:endParaRPr lang="sv-SE" dirty="0"/>
          </a:p>
          <a:p>
            <a:r>
              <a:rPr lang="sv-SE" dirty="0"/>
              <a:t>Klädinsamling till flyktingar (Fredsarkivet).</a:t>
            </a:r>
          </a:p>
          <a:p>
            <a:endParaRPr lang="sv-SE" dirty="0"/>
          </a:p>
          <a:p>
            <a:br>
              <a:rPr lang="sv-SE" dirty="0"/>
            </a:br>
            <a:endParaRPr lang="sv-SE" dirty="0"/>
          </a:p>
        </p:txBody>
      </p:sp>
      <p:pic>
        <p:nvPicPr>
          <p:cNvPr id="17" name="Bildobjekt 16" descr="En bild som visar byggnad, person, utomhus&#10;&#10;Automatiskt genererad beskrivning">
            <a:extLst>
              <a:ext uri="{FF2B5EF4-FFF2-40B4-BE49-F238E27FC236}">
                <a16:creationId xmlns:a16="http://schemas.microsoft.com/office/drawing/2014/main" id="{15C08126-C35B-EF45-B4AC-9201BC53E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381" y="363844"/>
            <a:ext cx="2844800" cy="2895600"/>
          </a:xfrm>
          <a:prstGeom prst="rect">
            <a:avLst/>
          </a:prstGeom>
        </p:spPr>
      </p:pic>
    </p:spTree>
    <p:extLst>
      <p:ext uri="{BB962C8B-B14F-4D97-AF65-F5344CB8AC3E}">
        <p14:creationId xmlns:p14="http://schemas.microsoft.com/office/powerpoint/2010/main" val="406384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står&#10;&#10;Automatiskt genererad beskrivning">
            <a:extLst>
              <a:ext uri="{FF2B5EF4-FFF2-40B4-BE49-F238E27FC236}">
                <a16:creationId xmlns:a16="http://schemas.microsoft.com/office/drawing/2014/main" id="{672B9F72-A863-A548-A151-FBDE59EE796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686" r="12686"/>
          <a:stretch>
            <a:fillRect/>
          </a:stretch>
        </p:blipFill>
        <p:spPr/>
      </p:pic>
      <p:sp>
        <p:nvSpPr>
          <p:cNvPr id="15" name="textruta 14">
            <a:extLst>
              <a:ext uri="{FF2B5EF4-FFF2-40B4-BE49-F238E27FC236}">
                <a16:creationId xmlns:a16="http://schemas.microsoft.com/office/drawing/2014/main" id="{5EE180EA-8A68-0F45-A9E5-4458E3850D19}"/>
              </a:ext>
            </a:extLst>
          </p:cNvPr>
          <p:cNvSpPr txBox="1"/>
          <p:nvPr/>
        </p:nvSpPr>
        <p:spPr>
          <a:xfrm>
            <a:off x="710819" y="1061988"/>
            <a:ext cx="3843426" cy="4524315"/>
          </a:xfrm>
          <a:prstGeom prst="rect">
            <a:avLst/>
          </a:prstGeom>
          <a:noFill/>
        </p:spPr>
        <p:txBody>
          <a:bodyPr wrap="square" rtlCol="0">
            <a:spAutoFit/>
          </a:bodyPr>
          <a:lstStyle/>
          <a:p>
            <a:r>
              <a:rPr lang="sv-SE" dirty="0"/>
              <a:t>Regeringen vill ha kontroll över hur många flyktingar som kommer. Ett sätt är att införa kvoter för flyktingar av olika kategorier. 1938 finns fem olika kvoter med totalt 1625 platser för judiska barn och vuxna. </a:t>
            </a:r>
          </a:p>
          <a:p>
            <a:endParaRPr lang="sv-SE" dirty="0"/>
          </a:p>
          <a:p>
            <a:r>
              <a:rPr lang="sv-SE" dirty="0"/>
              <a:t>Foto: Avskedet. Sista gången som Eva är med båda sina föräldrar. Pappan överlevde inte Förintelsen. Mamman och brodern räddades till Sverige (Arkivsamlingen Judiska minnen, Nordiska museet).</a:t>
            </a:r>
          </a:p>
          <a:p>
            <a:endParaRPr lang="sv-SE" dirty="0"/>
          </a:p>
          <a:p>
            <a:br>
              <a:rPr lang="sv-SE" dirty="0"/>
            </a:br>
            <a:endParaRPr lang="sv-SE" dirty="0"/>
          </a:p>
        </p:txBody>
      </p:sp>
    </p:spTree>
    <p:extLst>
      <p:ext uri="{BB962C8B-B14F-4D97-AF65-F5344CB8AC3E}">
        <p14:creationId xmlns:p14="http://schemas.microsoft.com/office/powerpoint/2010/main" val="310961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5EE180EA-8A68-0F45-A9E5-4458E3850D19}"/>
              </a:ext>
            </a:extLst>
          </p:cNvPr>
          <p:cNvSpPr txBox="1"/>
          <p:nvPr/>
        </p:nvSpPr>
        <p:spPr>
          <a:xfrm>
            <a:off x="710819" y="1061988"/>
            <a:ext cx="3843426" cy="5078313"/>
          </a:xfrm>
          <a:prstGeom prst="rect">
            <a:avLst/>
          </a:prstGeom>
          <a:noFill/>
        </p:spPr>
        <p:txBody>
          <a:bodyPr wrap="square" rtlCol="0">
            <a:spAutoFit/>
          </a:bodyPr>
          <a:lstStyle/>
          <a:p>
            <a:r>
              <a:rPr lang="sv-SE" dirty="0"/>
              <a:t>I januari 1938 trädde en ny utlänningslag i kraft. </a:t>
            </a:r>
          </a:p>
          <a:p>
            <a:endParaRPr lang="sv-SE" dirty="0"/>
          </a:p>
          <a:p>
            <a:r>
              <a:rPr lang="sv-SE" dirty="0"/>
              <a:t>Efter att Nazityskland annekterat Österrike i mars samma år beslutade Sveriges riksdag om visumkrav för flyktingar från Österrike.</a:t>
            </a:r>
          </a:p>
          <a:p>
            <a:endParaRPr lang="sv-SE" dirty="0"/>
          </a:p>
          <a:p>
            <a:r>
              <a:rPr lang="sv-SE" dirty="0"/>
              <a:t>Foto: </a:t>
            </a:r>
            <a:r>
              <a:rPr lang="sv-SE" dirty="0" err="1"/>
              <a:t>Anschluss</a:t>
            </a:r>
            <a:r>
              <a:rPr lang="sv-SE" dirty="0"/>
              <a:t> mars 1938, Innsbruck, Österrike (</a:t>
            </a:r>
            <a:r>
              <a:rPr lang="sv-SE" dirty="0" err="1"/>
              <a:t>Bundesarchiv</a:t>
            </a:r>
            <a:r>
              <a:rPr lang="sv-SE" dirty="0"/>
              <a:t>).</a:t>
            </a:r>
          </a:p>
          <a:p>
            <a:endParaRPr lang="sv-SE" dirty="0"/>
          </a:p>
          <a:p>
            <a:endParaRPr lang="sv-SE" dirty="0"/>
          </a:p>
          <a:p>
            <a:endParaRPr lang="sv-SE" dirty="0"/>
          </a:p>
          <a:p>
            <a:endParaRPr lang="sv-SE" dirty="0"/>
          </a:p>
          <a:p>
            <a:br>
              <a:rPr lang="sv-SE" dirty="0"/>
            </a:br>
            <a:endParaRPr lang="sv-SE" dirty="0"/>
          </a:p>
        </p:txBody>
      </p:sp>
      <p:pic>
        <p:nvPicPr>
          <p:cNvPr id="5" name="Platshållare för bild 4" descr="En bild som visar text, utomhus, gata, svart&#10;&#10;Automatiskt genererad beskrivning">
            <a:extLst>
              <a:ext uri="{FF2B5EF4-FFF2-40B4-BE49-F238E27FC236}">
                <a16:creationId xmlns:a16="http://schemas.microsoft.com/office/drawing/2014/main" id="{471842CC-89D6-AC40-9F1D-3964A155886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0888" r="10888"/>
          <a:stretch>
            <a:fillRect/>
          </a:stretch>
        </p:blipFill>
        <p:spPr/>
      </p:pic>
    </p:spTree>
    <p:extLst>
      <p:ext uri="{BB962C8B-B14F-4D97-AF65-F5344CB8AC3E}">
        <p14:creationId xmlns:p14="http://schemas.microsoft.com/office/powerpoint/2010/main" val="200696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2">
            <a:extLst>
              <a:ext uri="{FF2B5EF4-FFF2-40B4-BE49-F238E27FC236}">
                <a16:creationId xmlns:a16="http://schemas.microsoft.com/office/drawing/2014/main" id="{B265D479-BC1F-E742-8DAE-16136A867BC5}"/>
              </a:ext>
            </a:extLst>
          </p:cNvPr>
          <p:cNvSpPr txBox="1">
            <a:spLocks/>
          </p:cNvSpPr>
          <p:nvPr/>
        </p:nvSpPr>
        <p:spPr>
          <a:xfrm>
            <a:off x="3625992" y="537882"/>
            <a:ext cx="7602303" cy="3065462"/>
          </a:xfrm>
          <a:prstGeom prst="rect">
            <a:avLst/>
          </a:prstGeom>
        </p:spPr>
        <p:txBody>
          <a:bodyPr/>
          <a:lstStyle>
            <a:lvl1pPr marL="0" indent="0" algn="l" defTabSz="914400" rtl="0" eaLnBrk="1" latinLnBrk="0" hangingPunct="1">
              <a:lnSpc>
                <a:spcPct val="90000"/>
              </a:lnSpc>
              <a:spcBef>
                <a:spcPts val="1000"/>
              </a:spcBef>
              <a:buSzPct val="120000"/>
              <a:buFont typeface="Arial" panose="020B0604020202020204" pitchFamily="34" charset="0"/>
              <a:buNone/>
              <a:defRPr sz="2400" kern="1200">
                <a:solidFill>
                  <a:schemeClr val="tx1"/>
                </a:solidFill>
                <a:latin typeface="+mn-lt"/>
                <a:ea typeface="+mn-ea"/>
                <a:cs typeface="+mn-cs"/>
              </a:defRPr>
            </a:lvl1pPr>
            <a:lvl2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2pPr>
            <a:lvl3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3pPr>
            <a:lvl4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4pPr>
            <a:lvl5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5pPr>
            <a:lvl6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6pPr>
            <a:lvl7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7pPr>
            <a:lvl8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8pPr>
            <a:lvl9pPr marL="0" indent="-270000" algn="l" defTabSz="914400" rtl="0" eaLnBrk="1" latinLnBrk="0" hangingPunct="1">
              <a:lnSpc>
                <a:spcPct val="90000"/>
              </a:lnSpc>
              <a:spcBef>
                <a:spcPts val="1000"/>
              </a:spcBef>
              <a:buSzPct val="120000"/>
              <a:buFont typeface="Arial" panose="020B0604020202020204" pitchFamily="34" charset="0"/>
              <a:buChar char="•"/>
              <a:defRPr sz="2400" kern="1200">
                <a:solidFill>
                  <a:schemeClr val="tx1"/>
                </a:solidFill>
                <a:latin typeface="+mn-lt"/>
                <a:ea typeface="+mn-ea"/>
                <a:cs typeface="+mn-cs"/>
              </a:defRPr>
            </a:lvl9pPr>
          </a:lstStyle>
          <a:p>
            <a:r>
              <a:rPr lang="sv-SE" sz="1600" dirty="0"/>
              <a:t>På 1930-talet förvärras situationen för romer i stora delar av Europa. </a:t>
            </a:r>
            <a:br>
              <a:rPr lang="sv-SE" sz="1600" dirty="0"/>
            </a:br>
            <a:r>
              <a:rPr lang="sv-SE" sz="1600" dirty="0"/>
              <a:t>När nazisterna tar makten i Tyskland kulminerar århundraden av förföljelser. Romer jagas, grips och mördas runt om i Europa.</a:t>
            </a:r>
            <a:br>
              <a:rPr lang="sv-SE" sz="1600" dirty="0"/>
            </a:br>
            <a:r>
              <a:rPr lang="sv-SE" sz="1600" dirty="0"/>
              <a:t>Att fly till Sverige är heller inget alternativ. </a:t>
            </a:r>
            <a:br>
              <a:rPr lang="sv-SE" sz="1600" dirty="0"/>
            </a:br>
            <a:r>
              <a:rPr lang="sv-SE" sz="1600" dirty="0"/>
              <a:t> </a:t>
            </a:r>
            <a:br>
              <a:rPr lang="sv-SE" sz="1600" dirty="0"/>
            </a:br>
            <a:r>
              <a:rPr lang="sv-SE" sz="1600" dirty="0"/>
              <a:t>Redan 1914 infördes en regel i utlänningslagen, som sa att utlänningar skulle utvisas om de är:</a:t>
            </a:r>
            <a:br>
              <a:rPr lang="sv-SE" sz="1600" dirty="0"/>
            </a:br>
            <a:r>
              <a:rPr lang="sv-SE" sz="1600" dirty="0"/>
              <a:t> </a:t>
            </a:r>
            <a:br>
              <a:rPr lang="sv-SE" sz="1600" dirty="0"/>
            </a:br>
            <a:r>
              <a:rPr lang="sv-SE" sz="1600" dirty="0"/>
              <a:t>”Zigenare eller om han uppenbarligen har för avsikt att söka sitt uppehälle genom bettlande eller att under vandring från ort till annan vinna sin utkomst genom utförande av musik, förevisande av djur eller annan dylik sysselsättning”. </a:t>
            </a:r>
            <a:br>
              <a:rPr lang="sv-SE" sz="1600" dirty="0"/>
            </a:br>
            <a:r>
              <a:rPr lang="sv-SE" sz="1600" dirty="0"/>
              <a:t> </a:t>
            </a:r>
            <a:br>
              <a:rPr lang="sv-SE" sz="1600" dirty="0"/>
            </a:br>
            <a:r>
              <a:rPr lang="sv-SE" sz="1600" dirty="0"/>
              <a:t>Lagen innebär att de romer som flyr från förföljelser i andra europeiska länder nekas inresetillstånd till Sverige. Det är inte känt hur många romer som kom att avvisas vid Sveriges gränser. Många kom troligen inte ens så långt. 1935 skriver regeringen till alla svenska ambassader att visum ”i allmänhet böra förvägras zigenare.” </a:t>
            </a:r>
            <a:br>
              <a:rPr lang="sv-SE" sz="1600" dirty="0"/>
            </a:br>
            <a:r>
              <a:rPr lang="sv-SE" sz="1600" dirty="0"/>
              <a:t> </a:t>
            </a:r>
            <a:br>
              <a:rPr lang="sv-SE" sz="1600" dirty="0"/>
            </a:br>
            <a:r>
              <a:rPr lang="sv-SE" sz="1600" dirty="0"/>
              <a:t>Romer som kommer till gränsen utan visum avvisas direkt. Passkontrollernas uppgift i slutet av 1930-talet är att se till: </a:t>
            </a:r>
            <a:br>
              <a:rPr lang="sv-SE" sz="1600" dirty="0"/>
            </a:br>
            <a:r>
              <a:rPr lang="sv-SE" sz="1600" dirty="0"/>
              <a:t> </a:t>
            </a:r>
            <a:br>
              <a:rPr lang="sv-SE" sz="1600" dirty="0"/>
            </a:br>
            <a:r>
              <a:rPr lang="sv-SE" sz="1600" dirty="0"/>
              <a:t>”Endast med behöriga legitimationshandlingar och viseringar försedda utlänningar inkomma i riket, förhindra utvisade och medellösa utlänningar, zigenare med flera att inkomma.”</a:t>
            </a:r>
            <a:br>
              <a:rPr lang="sv-SE" sz="1600" dirty="0"/>
            </a:br>
            <a:r>
              <a:rPr lang="sv-SE" sz="1600" dirty="0"/>
              <a:t> </a:t>
            </a:r>
            <a:br>
              <a:rPr lang="sv-SE" sz="1600" dirty="0"/>
            </a:br>
            <a:r>
              <a:rPr lang="sv-SE" sz="1600" dirty="0"/>
              <a:t>1954 tas inreseförbudet för romer bort i Sverige.</a:t>
            </a:r>
          </a:p>
        </p:txBody>
      </p:sp>
      <p:pic>
        <p:nvPicPr>
          <p:cNvPr id="2" name="romer stoppades vid gränsen.mp3" descr="romer stoppades vid gränsen.mp3">
            <a:hlinkClick r:id="" action="ppaction://media"/>
            <a:extLst>
              <a:ext uri="{FF2B5EF4-FFF2-40B4-BE49-F238E27FC236}">
                <a16:creationId xmlns:a16="http://schemas.microsoft.com/office/drawing/2014/main" id="{37147506-D6EE-5E43-B6BD-FCF060AFE55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3800" y="537882"/>
            <a:ext cx="1590040" cy="1590040"/>
          </a:xfrm>
          <a:prstGeom prst="rect">
            <a:avLst/>
          </a:prstGeom>
          <a:solidFill>
            <a:schemeClr val="tx1"/>
          </a:solidFill>
        </p:spPr>
      </p:pic>
    </p:spTree>
    <p:extLst>
      <p:ext uri="{BB962C8B-B14F-4D97-AF65-F5344CB8AC3E}">
        <p14:creationId xmlns:p14="http://schemas.microsoft.com/office/powerpoint/2010/main" val="12248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1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39775"/>
      </p:ext>
    </p:extLst>
  </p:cSld>
  <p:clrMapOvr>
    <a:masterClrMapping/>
  </p:clrMapOvr>
</p:sld>
</file>

<file path=ppt/theme/theme1.xml><?xml version="1.0" encoding="utf-8"?>
<a:theme xmlns:a="http://schemas.openxmlformats.org/drawingml/2006/main" name="Startsida">
  <a:themeElements>
    <a:clrScheme name="FLH_2020_NY">
      <a:dk1>
        <a:sysClr val="windowText" lastClr="000000"/>
      </a:dk1>
      <a:lt1>
        <a:sysClr val="window" lastClr="FFFFFF"/>
      </a:lt1>
      <a:dk2>
        <a:srgbClr val="000000"/>
      </a:dk2>
      <a:lt2>
        <a:srgbClr val="FFFFFF"/>
      </a:lt2>
      <a:accent1>
        <a:srgbClr val="B50D7E"/>
      </a:accent1>
      <a:accent2>
        <a:srgbClr val="BFE1DB"/>
      </a:accent2>
      <a:accent3>
        <a:srgbClr val="9A5724"/>
      </a:accent3>
      <a:accent4>
        <a:srgbClr val="D8D6E3"/>
      </a:accent4>
      <a:accent5>
        <a:srgbClr val="006E6A"/>
      </a:accent5>
      <a:accent6>
        <a:srgbClr val="FFF282"/>
      </a:accent6>
      <a:hlink>
        <a:srgbClr val="0563C1"/>
      </a:hlink>
      <a:folHlink>
        <a:srgbClr val="85C0FB"/>
      </a:folHlink>
    </a:clrScheme>
    <a:fontScheme name="FLH_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H_Exempelsidor.potx" id="{6196D2FA-C68D-4F26-98C8-2E107FE5D84B}" vid="{ED6A7BEA-A1F2-473F-BB34-07C30A183640}"/>
    </a:ext>
  </a:extLst>
</a:theme>
</file>

<file path=ppt/theme/theme2.xml><?xml version="1.0" encoding="utf-8"?>
<a:theme xmlns:a="http://schemas.openxmlformats.org/drawingml/2006/main" name="Avsnittssida">
  <a:themeElements>
    <a:clrScheme name="FLH_2020_NY">
      <a:dk1>
        <a:sysClr val="windowText" lastClr="000000"/>
      </a:dk1>
      <a:lt1>
        <a:sysClr val="window" lastClr="FFFFFF"/>
      </a:lt1>
      <a:dk2>
        <a:srgbClr val="000000"/>
      </a:dk2>
      <a:lt2>
        <a:srgbClr val="FFFFFF"/>
      </a:lt2>
      <a:accent1>
        <a:srgbClr val="B50D7E"/>
      </a:accent1>
      <a:accent2>
        <a:srgbClr val="BFE1DB"/>
      </a:accent2>
      <a:accent3>
        <a:srgbClr val="9A5724"/>
      </a:accent3>
      <a:accent4>
        <a:srgbClr val="D8D6E3"/>
      </a:accent4>
      <a:accent5>
        <a:srgbClr val="006E6A"/>
      </a:accent5>
      <a:accent6>
        <a:srgbClr val="FFF282"/>
      </a:accent6>
      <a:hlink>
        <a:srgbClr val="0563C1"/>
      </a:hlink>
      <a:folHlink>
        <a:srgbClr val="85C0FB"/>
      </a:folHlink>
    </a:clrScheme>
    <a:fontScheme name="FLH_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H_Exempelsidor.potx" id="{6196D2FA-C68D-4F26-98C8-2E107FE5D84B}" vid="{8C73996C-C696-4590-A45A-B34B6DC4B89D}"/>
    </a:ext>
  </a:extLst>
</a:theme>
</file>

<file path=ppt/theme/theme3.xml><?xml version="1.0" encoding="utf-8"?>
<a:theme xmlns:a="http://schemas.openxmlformats.org/drawingml/2006/main" name="Textsidor">
  <a:themeElements>
    <a:clrScheme name="FLH_2020_NY">
      <a:dk1>
        <a:sysClr val="windowText" lastClr="000000"/>
      </a:dk1>
      <a:lt1>
        <a:sysClr val="window" lastClr="FFFFFF"/>
      </a:lt1>
      <a:dk2>
        <a:srgbClr val="000000"/>
      </a:dk2>
      <a:lt2>
        <a:srgbClr val="FFFFFF"/>
      </a:lt2>
      <a:accent1>
        <a:srgbClr val="B50D7E"/>
      </a:accent1>
      <a:accent2>
        <a:srgbClr val="BFE1DB"/>
      </a:accent2>
      <a:accent3>
        <a:srgbClr val="9A5724"/>
      </a:accent3>
      <a:accent4>
        <a:srgbClr val="D8D6E3"/>
      </a:accent4>
      <a:accent5>
        <a:srgbClr val="006E6A"/>
      </a:accent5>
      <a:accent6>
        <a:srgbClr val="FFF282"/>
      </a:accent6>
      <a:hlink>
        <a:srgbClr val="0563C1"/>
      </a:hlink>
      <a:folHlink>
        <a:srgbClr val="85C0FB"/>
      </a:folHlink>
    </a:clrScheme>
    <a:fontScheme name="FLH_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H_Exempelsidor.potx" id="{6196D2FA-C68D-4F26-98C8-2E107FE5D84B}" vid="{9C1A5793-3C40-4FEE-94AA-35FF46A13893}"/>
    </a:ext>
  </a:extLst>
</a:theme>
</file>

<file path=ppt/theme/theme4.xml><?xml version="1.0" encoding="utf-8"?>
<a:theme xmlns:a="http://schemas.openxmlformats.org/drawingml/2006/main" name="Bildsidor">
  <a:themeElements>
    <a:clrScheme name="FLH_2020_NY">
      <a:dk1>
        <a:sysClr val="windowText" lastClr="000000"/>
      </a:dk1>
      <a:lt1>
        <a:sysClr val="window" lastClr="FFFFFF"/>
      </a:lt1>
      <a:dk2>
        <a:srgbClr val="000000"/>
      </a:dk2>
      <a:lt2>
        <a:srgbClr val="FFFFFF"/>
      </a:lt2>
      <a:accent1>
        <a:srgbClr val="B50D7E"/>
      </a:accent1>
      <a:accent2>
        <a:srgbClr val="BFE1DB"/>
      </a:accent2>
      <a:accent3>
        <a:srgbClr val="9A5724"/>
      </a:accent3>
      <a:accent4>
        <a:srgbClr val="D8D6E3"/>
      </a:accent4>
      <a:accent5>
        <a:srgbClr val="006E6A"/>
      </a:accent5>
      <a:accent6>
        <a:srgbClr val="FFF282"/>
      </a:accent6>
      <a:hlink>
        <a:srgbClr val="0563C1"/>
      </a:hlink>
      <a:folHlink>
        <a:srgbClr val="85C0FB"/>
      </a:folHlink>
    </a:clrScheme>
    <a:fontScheme name="FLH_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H_Exempelsidor.potx" id="{6196D2FA-C68D-4F26-98C8-2E107FE5D84B}" vid="{F3CB3AF0-2E5E-467D-91D4-D30C3BD5D234}"/>
    </a:ext>
  </a:extLst>
</a:theme>
</file>

<file path=ppt/theme/theme5.xml><?xml version="1.0" encoding="utf-8"?>
<a:theme xmlns:a="http://schemas.openxmlformats.org/drawingml/2006/main" name="Slutbild">
  <a:themeElements>
    <a:clrScheme name="FLH_2020_NY">
      <a:dk1>
        <a:sysClr val="windowText" lastClr="000000"/>
      </a:dk1>
      <a:lt1>
        <a:sysClr val="window" lastClr="FFFFFF"/>
      </a:lt1>
      <a:dk2>
        <a:srgbClr val="000000"/>
      </a:dk2>
      <a:lt2>
        <a:srgbClr val="FFFFFF"/>
      </a:lt2>
      <a:accent1>
        <a:srgbClr val="B50D7E"/>
      </a:accent1>
      <a:accent2>
        <a:srgbClr val="BFE1DB"/>
      </a:accent2>
      <a:accent3>
        <a:srgbClr val="9A5724"/>
      </a:accent3>
      <a:accent4>
        <a:srgbClr val="D8D6E3"/>
      </a:accent4>
      <a:accent5>
        <a:srgbClr val="006E6A"/>
      </a:accent5>
      <a:accent6>
        <a:srgbClr val="FFF282"/>
      </a:accent6>
      <a:hlink>
        <a:srgbClr val="0563C1"/>
      </a:hlink>
      <a:folHlink>
        <a:srgbClr val="85C0FB"/>
      </a:folHlink>
    </a:clrScheme>
    <a:fontScheme name="FLH_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H_Exempelsidor.potx" id="{6196D2FA-C68D-4F26-98C8-2E107FE5D84B}" vid="{3FAFD97D-96B8-4687-803F-D6A330933B40}"/>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BD0A1C5308464ABE84F5EDC9C4294B" ma:contentTypeVersion="9" ma:contentTypeDescription="Create a new document." ma:contentTypeScope="" ma:versionID="405a70b6cde0109d4830e18b34a76182">
  <xsd:schema xmlns:xsd="http://www.w3.org/2001/XMLSchema" xmlns:xs="http://www.w3.org/2001/XMLSchema" xmlns:p="http://schemas.microsoft.com/office/2006/metadata/properties" xmlns:ns2="8a71184e-2b99-4f28-a2da-8d16d91738e2" xmlns:ns3="f7982963-a8c9-4459-95e8-9cc19a53c63a" targetNamespace="http://schemas.microsoft.com/office/2006/metadata/properties" ma:root="true" ma:fieldsID="4490eb1c1cfa3659912e8280574033c2" ns2:_="" ns3:_="">
    <xsd:import namespace="8a71184e-2b99-4f28-a2da-8d16d91738e2"/>
    <xsd:import namespace="f7982963-a8c9-4459-95e8-9cc19a53c63a"/>
    <xsd:element name="properties">
      <xsd:complexType>
        <xsd:sequence>
          <xsd:element name="documentManagement">
            <xsd:complexType>
              <xsd:all>
                <xsd:element ref="ns2:Dokumenttyp" minOccurs="0"/>
                <xsd:element ref="ns2:SharedWithUsers" minOccurs="0"/>
                <xsd:element ref="ns2:SharingHintHash"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71184e-2b99-4f28-a2da-8d16d91738e2" elementFormDefault="qualified">
    <xsd:import namespace="http://schemas.microsoft.com/office/2006/documentManagement/types"/>
    <xsd:import namespace="http://schemas.microsoft.com/office/infopath/2007/PartnerControls"/>
    <xsd:element name="Dokumenttyp" ma:index="8" nillable="true" ma:displayName="Dokumenttyp" ma:format="Dropdown" ma:internalName="Dokumenttyp">
      <xsd:simpleType>
        <xsd:restriction base="dms:Choice">
          <xsd:enumeration value="Blanketter/Mallar"/>
          <xsd:enumeration value="Avtalsmall"/>
          <xsd:enumeration value="Ekonomiblankett"/>
          <xsd:enumeration value="Personalblankett"/>
          <xsd:enumeration value="Projektcykel"/>
          <xsd:enumeration value="Manual"/>
          <xsd:enumeration value="Skrivmall"/>
          <xsd:enumeration value="Stödmall"/>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982963-a8c9-4459-95e8-9cc19a53c63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kumenttyp xmlns="8a71184e-2b99-4f28-a2da-8d16d91738e2">Skrivmall</Dokumenttyp>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90CB65-1FAE-4FD3-8B8B-88FB600DF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71184e-2b99-4f28-a2da-8d16d91738e2"/>
    <ds:schemaRef ds:uri="f7982963-a8c9-4459-95e8-9cc19a53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69E063-0F1F-4245-98B2-A8A28778B180}">
  <ds:schemaRefs>
    <ds:schemaRef ds:uri="http://schemas.openxmlformats.org/package/2006/metadata/core-properties"/>
    <ds:schemaRef ds:uri="8454b10c-592c-438d-a738-edb1e9c8fb5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3d46cd81-433b-400e-a789-648f7c31cf02"/>
    <ds:schemaRef ds:uri="http://www.w3.org/XML/1998/namespace"/>
    <ds:schemaRef ds:uri="http://purl.org/dc/dcmitype/"/>
    <ds:schemaRef ds:uri="8a71184e-2b99-4f28-a2da-8d16d91738e2"/>
  </ds:schemaRefs>
</ds:datastoreItem>
</file>

<file path=customXml/itemProps3.xml><?xml version="1.0" encoding="utf-8"?>
<ds:datastoreItem xmlns:ds="http://schemas.openxmlformats.org/officeDocument/2006/customXml" ds:itemID="{4E6502DD-27BB-4CC2-9824-DA91939E5E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368</TotalTime>
  <Words>1624</Words>
  <Application>Microsoft Macintosh PowerPoint</Application>
  <PresentationFormat>Bredbild</PresentationFormat>
  <Paragraphs>63</Paragraphs>
  <Slides>7</Slides>
  <Notes>4</Notes>
  <HiddenSlides>0</HiddenSlides>
  <MMClips>1</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7</vt:i4>
      </vt:variant>
    </vt:vector>
  </HeadingPairs>
  <TitlesOfParts>
    <vt:vector size="15" baseType="lpstr">
      <vt:lpstr>Arial</vt:lpstr>
      <vt:lpstr>Calibri</vt:lpstr>
      <vt:lpstr>Times New Roman</vt:lpstr>
      <vt:lpstr>Startsida</vt:lpstr>
      <vt:lpstr>Avsnittssida</vt:lpstr>
      <vt:lpstr>Textsidor</vt:lpstr>
      <vt:lpstr>Bildsidor</vt:lpstr>
      <vt:lpstr>Slutbild</vt:lpstr>
      <vt:lpstr>FÖRBEREDELSE INFÖR ARBETE MED SNUBBELSTENARNA I STOCKHOLM</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FORUM FÖR LEVANDE HISTORIA</dc:title>
  <dc:creator>Emelie Selldén</dc:creator>
  <cp:lastModifiedBy>Terese Raymond</cp:lastModifiedBy>
  <cp:revision>33</cp:revision>
  <dcterms:created xsi:type="dcterms:W3CDTF">2020-12-02T15:41:40Z</dcterms:created>
  <dcterms:modified xsi:type="dcterms:W3CDTF">2022-03-08T09:14:19Z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0x010100A1BD0A1C5308464ABE84F5EDC9C4294B</vt:lpwstr>
  </property>
</Properties>
</file>